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49"/>
  </p:notesMasterIdLst>
  <p:sldIdLst>
    <p:sldId id="256" r:id="rId3"/>
    <p:sldId id="258" r:id="rId4"/>
    <p:sldId id="259" r:id="rId5"/>
    <p:sldId id="261" r:id="rId6"/>
    <p:sldId id="262" r:id="rId7"/>
    <p:sldId id="263"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 id="295" r:id="rId39"/>
    <p:sldId id="296" r:id="rId40"/>
    <p:sldId id="297" r:id="rId41"/>
    <p:sldId id="298" r:id="rId42"/>
    <p:sldId id="299" r:id="rId43"/>
    <p:sldId id="300" r:id="rId44"/>
    <p:sldId id="301" r:id="rId45"/>
    <p:sldId id="302" r:id="rId46"/>
    <p:sldId id="303" r:id="rId47"/>
    <p:sldId id="304" r:id="rId48"/>
  </p:sldIdLst>
  <p:sldSz cx="9144000" cy="5143500" type="screen16x9"/>
  <p:notesSz cx="6858000" cy="9144000"/>
  <p:embeddedFontLst>
    <p:embeddedFont>
      <p:font typeface="Amatic SC" panose="00000500000000000000" pitchFamily="2" charset="-79"/>
      <p:regular r:id="rId50"/>
      <p:bold r:id="rId51"/>
    </p:embeddedFont>
    <p:embeddedFont>
      <p:font typeface="Fredoka One" panose="02000000000000000000" pitchFamily="2" charset="0"/>
      <p:regular r:id="rId52"/>
    </p:embeddedFont>
    <p:embeddedFont>
      <p:font typeface="Palanquin Dark" panose="020B0604020202020204" charset="0"/>
      <p:regular r:id="rId53"/>
      <p:bold r:id="rId54"/>
    </p:embeddedFont>
    <p:embeddedFont>
      <p:font typeface="Proxima Nova" panose="020B0604020202020204" charset="0"/>
      <p:regular r:id="rId55"/>
      <p:bold r:id="rId56"/>
      <p:italic r:id="rId57"/>
      <p:boldItalic r:id="rId58"/>
    </p:embeddedFont>
    <p:embeddedFont>
      <p:font typeface="Roboto Condensed Light" panose="02000000000000000000" pitchFamily="2" charset="0"/>
      <p:regular r:id="rId59"/>
    </p:embeddedFont>
    <p:embeddedFont>
      <p:font typeface="Roboto Medium" panose="02000000000000000000" pitchFamily="2" charset="0"/>
      <p:regular r:id="rId60"/>
      <p:bold r:id="rId61"/>
      <p:italic r:id="rId62"/>
      <p:boldItalic r:id="rId63"/>
    </p:embeddedFont>
    <p:embeddedFont>
      <p:font typeface="Rubik" panose="020B0604020202020204" charset="-79"/>
      <p:regular r:id="rId64"/>
      <p:bold r:id="rId65"/>
      <p:italic r:id="rId66"/>
      <p:boldItalic r:id="rId67"/>
    </p:embeddedFont>
    <p:embeddedFont>
      <p:font typeface="Rubik Black" panose="020B0604020202020204" charset="-79"/>
      <p:bold r:id="rId68"/>
      <p:boldItalic r:id="rId69"/>
    </p:embeddedFont>
    <p:embeddedFont>
      <p:font typeface="Rubik Glitch" panose="020B0604020202020204" charset="-79"/>
      <p:regular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AB6A7CF-4B19-4C82-8C5A-7F08B9E6497A}">
  <a:tblStyle styleId="{AAB6A7CF-4B19-4C82-8C5A-7F08B9E6497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0" d="100"/>
          <a:sy n="120" d="100"/>
        </p:scale>
        <p:origin x="820" y="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4.fntdata"/><Relationship Id="rId68" Type="http://schemas.openxmlformats.org/officeDocument/2006/relationships/font" Target="fonts/font19.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4.fntdata"/><Relationship Id="rId58" Type="http://schemas.openxmlformats.org/officeDocument/2006/relationships/font" Target="fonts/font9.fntdata"/><Relationship Id="rId66" Type="http://schemas.openxmlformats.org/officeDocument/2006/relationships/font" Target="fonts/font17.fntdata"/><Relationship Id="rId74"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12.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7.fntdata"/><Relationship Id="rId64" Type="http://schemas.openxmlformats.org/officeDocument/2006/relationships/font" Target="fonts/font15.fntdata"/><Relationship Id="rId69" Type="http://schemas.openxmlformats.org/officeDocument/2006/relationships/font" Target="fonts/font20.fntdata"/><Relationship Id="rId8" Type="http://schemas.openxmlformats.org/officeDocument/2006/relationships/slide" Target="slides/slide6.xml"/><Relationship Id="rId51" Type="http://schemas.openxmlformats.org/officeDocument/2006/relationships/font" Target="fonts/font2.fntdata"/><Relationship Id="rId72"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0.fntdata"/><Relationship Id="rId67" Type="http://schemas.openxmlformats.org/officeDocument/2006/relationships/font" Target="fonts/font18.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5.fntdata"/><Relationship Id="rId62" Type="http://schemas.openxmlformats.org/officeDocument/2006/relationships/font" Target="fonts/font13.fntdata"/><Relationship Id="rId70" Type="http://schemas.openxmlformats.org/officeDocument/2006/relationships/font" Target="fonts/font21.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 Id="rId57" Type="http://schemas.openxmlformats.org/officeDocument/2006/relationships/font" Target="fonts/font8.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font" Target="fonts/font16.fntdata"/><Relationship Id="rId73"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1.fntdata"/><Relationship Id="rId55" Type="http://schemas.openxmlformats.org/officeDocument/2006/relationships/font" Target="fonts/font6.fntdata"/><Relationship Id="rId7" Type="http://schemas.openxmlformats.org/officeDocument/2006/relationships/slide" Target="slides/slide5.xml"/><Relationship Id="rId71" Type="http://schemas.openxmlformats.org/officeDocument/2006/relationships/presProps" Target="presProps.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8"/>
        <p:cNvGrpSpPr/>
        <p:nvPr/>
      </p:nvGrpSpPr>
      <p:grpSpPr>
        <a:xfrm>
          <a:off x="0" y="0"/>
          <a:ext cx="0" cy="0"/>
          <a:chOff x="0" y="0"/>
          <a:chExt cx="0" cy="0"/>
        </a:xfrm>
      </p:grpSpPr>
      <p:sp>
        <p:nvSpPr>
          <p:cNvPr id="9519" name="Google Shape;9519;g8794a74c9d_0_2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0" name="Google Shape;9520;g8794a74c9d_0_2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7"/>
        <p:cNvGrpSpPr/>
        <p:nvPr/>
      </p:nvGrpSpPr>
      <p:grpSpPr>
        <a:xfrm>
          <a:off x="0" y="0"/>
          <a:ext cx="0" cy="0"/>
          <a:chOff x="0" y="0"/>
          <a:chExt cx="0" cy="0"/>
        </a:xfrm>
      </p:grpSpPr>
      <p:sp>
        <p:nvSpPr>
          <p:cNvPr id="9698" name="Google Shape;9698;g13852c7ee04_0_2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99" name="Google Shape;9699;g13852c7ee04_0_2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5"/>
        <p:cNvGrpSpPr/>
        <p:nvPr/>
      </p:nvGrpSpPr>
      <p:grpSpPr>
        <a:xfrm>
          <a:off x="0" y="0"/>
          <a:ext cx="0" cy="0"/>
          <a:chOff x="0" y="0"/>
          <a:chExt cx="0" cy="0"/>
        </a:xfrm>
      </p:grpSpPr>
      <p:sp>
        <p:nvSpPr>
          <p:cNvPr id="9736" name="Google Shape;9736;g13852c7ee04_0_26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37" name="Google Shape;9737;g13852c7ee04_0_2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0"/>
        <p:cNvGrpSpPr/>
        <p:nvPr/>
      </p:nvGrpSpPr>
      <p:grpSpPr>
        <a:xfrm>
          <a:off x="0" y="0"/>
          <a:ext cx="0" cy="0"/>
          <a:chOff x="0" y="0"/>
          <a:chExt cx="0" cy="0"/>
        </a:xfrm>
      </p:grpSpPr>
      <p:sp>
        <p:nvSpPr>
          <p:cNvPr id="9741" name="Google Shape;9741;g13852c7ee04_0_26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2" name="Google Shape;9742;g13852c7ee04_0_26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7"/>
        <p:cNvGrpSpPr/>
        <p:nvPr/>
      </p:nvGrpSpPr>
      <p:grpSpPr>
        <a:xfrm>
          <a:off x="0" y="0"/>
          <a:ext cx="0" cy="0"/>
          <a:chOff x="0" y="0"/>
          <a:chExt cx="0" cy="0"/>
        </a:xfrm>
      </p:grpSpPr>
      <p:sp>
        <p:nvSpPr>
          <p:cNvPr id="9748" name="Google Shape;9748;g13852c7ee04_0_26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9" name="Google Shape;9749;g13852c7ee04_0_26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52"/>
        <p:cNvGrpSpPr/>
        <p:nvPr/>
      </p:nvGrpSpPr>
      <p:grpSpPr>
        <a:xfrm>
          <a:off x="0" y="0"/>
          <a:ext cx="0" cy="0"/>
          <a:chOff x="0" y="0"/>
          <a:chExt cx="0" cy="0"/>
        </a:xfrm>
      </p:grpSpPr>
      <p:sp>
        <p:nvSpPr>
          <p:cNvPr id="9753" name="Google Shape;9753;g13852c7ee04_0_2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54" name="Google Shape;9754;g13852c7ee04_0_2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0"/>
        <p:cNvGrpSpPr/>
        <p:nvPr/>
      </p:nvGrpSpPr>
      <p:grpSpPr>
        <a:xfrm>
          <a:off x="0" y="0"/>
          <a:ext cx="0" cy="0"/>
          <a:chOff x="0" y="0"/>
          <a:chExt cx="0" cy="0"/>
        </a:xfrm>
      </p:grpSpPr>
      <p:sp>
        <p:nvSpPr>
          <p:cNvPr id="9761" name="Google Shape;9761;g13852c7ee04_0_26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2" name="Google Shape;9762;g13852c7ee04_0_2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8"/>
        <p:cNvGrpSpPr/>
        <p:nvPr/>
      </p:nvGrpSpPr>
      <p:grpSpPr>
        <a:xfrm>
          <a:off x="0" y="0"/>
          <a:ext cx="0" cy="0"/>
          <a:chOff x="0" y="0"/>
          <a:chExt cx="0" cy="0"/>
        </a:xfrm>
      </p:grpSpPr>
      <p:sp>
        <p:nvSpPr>
          <p:cNvPr id="9769" name="Google Shape;9769;g13852c7ee04_0_8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0" name="Google Shape;9770;g13852c7ee04_0_8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76"/>
        <p:cNvGrpSpPr/>
        <p:nvPr/>
      </p:nvGrpSpPr>
      <p:grpSpPr>
        <a:xfrm>
          <a:off x="0" y="0"/>
          <a:ext cx="0" cy="0"/>
          <a:chOff x="0" y="0"/>
          <a:chExt cx="0" cy="0"/>
        </a:xfrm>
      </p:grpSpPr>
      <p:sp>
        <p:nvSpPr>
          <p:cNvPr id="9777" name="Google Shape;9777;g13852c7ee04_0_2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8" name="Google Shape;9778;g13852c7ee04_0_2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3"/>
        <p:cNvGrpSpPr/>
        <p:nvPr/>
      </p:nvGrpSpPr>
      <p:grpSpPr>
        <a:xfrm>
          <a:off x="0" y="0"/>
          <a:ext cx="0" cy="0"/>
          <a:chOff x="0" y="0"/>
          <a:chExt cx="0" cy="0"/>
        </a:xfrm>
      </p:grpSpPr>
      <p:sp>
        <p:nvSpPr>
          <p:cNvPr id="9784" name="Google Shape;9784;g13852c7ee04_0_25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5" name="Google Shape;9785;g13852c7ee04_0_2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7"/>
        <p:cNvGrpSpPr/>
        <p:nvPr/>
      </p:nvGrpSpPr>
      <p:grpSpPr>
        <a:xfrm>
          <a:off x="0" y="0"/>
          <a:ext cx="0" cy="0"/>
          <a:chOff x="0" y="0"/>
          <a:chExt cx="0" cy="0"/>
        </a:xfrm>
      </p:grpSpPr>
      <p:sp>
        <p:nvSpPr>
          <p:cNvPr id="9868" name="Google Shape;9868;g13852c7ee04_0_3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69" name="Google Shape;9869;g13852c7ee04_0_3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4"/>
        <p:cNvGrpSpPr/>
        <p:nvPr/>
      </p:nvGrpSpPr>
      <p:grpSpPr>
        <a:xfrm>
          <a:off x="0" y="0"/>
          <a:ext cx="0" cy="0"/>
          <a:chOff x="0" y="0"/>
          <a:chExt cx="0" cy="0"/>
        </a:xfrm>
      </p:grpSpPr>
      <p:sp>
        <p:nvSpPr>
          <p:cNvPr id="9535" name="Google Shape;9535;ge461eef2e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6" name="Google Shape;9536;ge461eef2e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1"/>
        <p:cNvGrpSpPr/>
        <p:nvPr/>
      </p:nvGrpSpPr>
      <p:grpSpPr>
        <a:xfrm>
          <a:off x="0" y="0"/>
          <a:ext cx="0" cy="0"/>
          <a:chOff x="0" y="0"/>
          <a:chExt cx="0" cy="0"/>
        </a:xfrm>
      </p:grpSpPr>
      <p:sp>
        <p:nvSpPr>
          <p:cNvPr id="9922" name="Google Shape;9922;g13852c7ee04_0_2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3" name="Google Shape;9923;g13852c7ee04_0_2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8"/>
        <p:cNvGrpSpPr/>
        <p:nvPr/>
      </p:nvGrpSpPr>
      <p:grpSpPr>
        <a:xfrm>
          <a:off x="0" y="0"/>
          <a:ext cx="0" cy="0"/>
          <a:chOff x="0" y="0"/>
          <a:chExt cx="0" cy="0"/>
        </a:xfrm>
      </p:grpSpPr>
      <p:sp>
        <p:nvSpPr>
          <p:cNvPr id="9929" name="Google Shape;9929;g13852c7ee04_0_27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30" name="Google Shape;9930;g13852c7ee04_0_27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65"/>
        <p:cNvGrpSpPr/>
        <p:nvPr/>
      </p:nvGrpSpPr>
      <p:grpSpPr>
        <a:xfrm>
          <a:off x="0" y="0"/>
          <a:ext cx="0" cy="0"/>
          <a:chOff x="0" y="0"/>
          <a:chExt cx="0" cy="0"/>
        </a:xfrm>
      </p:grpSpPr>
      <p:sp>
        <p:nvSpPr>
          <p:cNvPr id="9966" name="Google Shape;9966;g13852c7ee04_0_34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67" name="Google Shape;9967;g13852c7ee04_0_3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3"/>
        <p:cNvGrpSpPr/>
        <p:nvPr/>
      </p:nvGrpSpPr>
      <p:grpSpPr>
        <a:xfrm>
          <a:off x="0" y="0"/>
          <a:ext cx="0" cy="0"/>
          <a:chOff x="0" y="0"/>
          <a:chExt cx="0" cy="0"/>
        </a:xfrm>
      </p:grpSpPr>
      <p:sp>
        <p:nvSpPr>
          <p:cNvPr id="9974" name="Google Shape;9974;g13852c7ee04_0_3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75" name="Google Shape;9975;g13852c7ee04_0_3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9"/>
        <p:cNvGrpSpPr/>
        <p:nvPr/>
      </p:nvGrpSpPr>
      <p:grpSpPr>
        <a:xfrm>
          <a:off x="0" y="0"/>
          <a:ext cx="0" cy="0"/>
          <a:chOff x="0" y="0"/>
          <a:chExt cx="0" cy="0"/>
        </a:xfrm>
      </p:grpSpPr>
      <p:sp>
        <p:nvSpPr>
          <p:cNvPr id="9980" name="Google Shape;9980;g13852c7ee04_0_28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81" name="Google Shape;9981;g13852c7ee04_0_28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15"/>
        <p:cNvGrpSpPr/>
        <p:nvPr/>
      </p:nvGrpSpPr>
      <p:grpSpPr>
        <a:xfrm>
          <a:off x="0" y="0"/>
          <a:ext cx="0" cy="0"/>
          <a:chOff x="0" y="0"/>
          <a:chExt cx="0" cy="0"/>
        </a:xfrm>
      </p:grpSpPr>
      <p:sp>
        <p:nvSpPr>
          <p:cNvPr id="10116" name="Google Shape;10116;g13852c7ee04_0_30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7" name="Google Shape;10117;g13852c7ee04_0_30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59"/>
        <p:cNvGrpSpPr/>
        <p:nvPr/>
      </p:nvGrpSpPr>
      <p:grpSpPr>
        <a:xfrm>
          <a:off x="0" y="0"/>
          <a:ext cx="0" cy="0"/>
          <a:chOff x="0" y="0"/>
          <a:chExt cx="0" cy="0"/>
        </a:xfrm>
      </p:grpSpPr>
      <p:sp>
        <p:nvSpPr>
          <p:cNvPr id="10160" name="Google Shape;10160;g13852c7ee04_0_35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1" name="Google Shape;10161;g13852c7ee04_0_3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9"/>
        <p:cNvGrpSpPr/>
        <p:nvPr/>
      </p:nvGrpSpPr>
      <p:grpSpPr>
        <a:xfrm>
          <a:off x="0" y="0"/>
          <a:ext cx="0" cy="0"/>
          <a:chOff x="0" y="0"/>
          <a:chExt cx="0" cy="0"/>
        </a:xfrm>
      </p:grpSpPr>
      <p:sp>
        <p:nvSpPr>
          <p:cNvPr id="10190" name="Google Shape;10190;g13852c7ee04_0_35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1" name="Google Shape;10191;g13852c7ee04_0_35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0"/>
        <p:cNvGrpSpPr/>
        <p:nvPr/>
      </p:nvGrpSpPr>
      <p:grpSpPr>
        <a:xfrm>
          <a:off x="0" y="0"/>
          <a:ext cx="0" cy="0"/>
          <a:chOff x="0" y="0"/>
          <a:chExt cx="0" cy="0"/>
        </a:xfrm>
      </p:grpSpPr>
      <p:sp>
        <p:nvSpPr>
          <p:cNvPr id="10201" name="Google Shape;10201;g13852c7ee04_0_35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02" name="Google Shape;10202;g13852c7ee04_0_35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7"/>
        <p:cNvGrpSpPr/>
        <p:nvPr/>
      </p:nvGrpSpPr>
      <p:grpSpPr>
        <a:xfrm>
          <a:off x="0" y="0"/>
          <a:ext cx="0" cy="0"/>
          <a:chOff x="0" y="0"/>
          <a:chExt cx="0" cy="0"/>
        </a:xfrm>
      </p:grpSpPr>
      <p:sp>
        <p:nvSpPr>
          <p:cNvPr id="10208" name="Google Shape;10208;gfe425a39ea_0_245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09" name="Google Shape;10209;gfe425a39ea_0_245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4"/>
        <p:cNvGrpSpPr/>
        <p:nvPr/>
      </p:nvGrpSpPr>
      <p:grpSpPr>
        <a:xfrm>
          <a:off x="0" y="0"/>
          <a:ext cx="0" cy="0"/>
          <a:chOff x="0" y="0"/>
          <a:chExt cx="0" cy="0"/>
        </a:xfrm>
      </p:grpSpPr>
      <p:sp>
        <p:nvSpPr>
          <p:cNvPr id="9555" name="Google Shape;9555;ge34544eb2f_0_4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56" name="Google Shape;9556;ge34544eb2f_0_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4"/>
        <p:cNvGrpSpPr/>
        <p:nvPr/>
      </p:nvGrpSpPr>
      <p:grpSpPr>
        <a:xfrm>
          <a:off x="0" y="0"/>
          <a:ext cx="0" cy="0"/>
          <a:chOff x="0" y="0"/>
          <a:chExt cx="0" cy="0"/>
        </a:xfrm>
      </p:grpSpPr>
      <p:sp>
        <p:nvSpPr>
          <p:cNvPr id="10215" name="Google Shape;10215;gfe425a39ea_0_245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6" name="Google Shape;10216;gfe425a39ea_0_245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21"/>
        <p:cNvGrpSpPr/>
        <p:nvPr/>
      </p:nvGrpSpPr>
      <p:grpSpPr>
        <a:xfrm>
          <a:off x="0" y="0"/>
          <a:ext cx="0" cy="0"/>
          <a:chOff x="0" y="0"/>
          <a:chExt cx="0" cy="0"/>
        </a:xfrm>
      </p:grpSpPr>
      <p:sp>
        <p:nvSpPr>
          <p:cNvPr id="10222" name="Google Shape;10222;gfe425a39ea_0_245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3" name="Google Shape;10223;gfe425a39ea_0_24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40"/>
        <p:cNvGrpSpPr/>
        <p:nvPr/>
      </p:nvGrpSpPr>
      <p:grpSpPr>
        <a:xfrm>
          <a:off x="0" y="0"/>
          <a:ext cx="0" cy="0"/>
          <a:chOff x="0" y="0"/>
          <a:chExt cx="0" cy="0"/>
        </a:xfrm>
      </p:grpSpPr>
      <p:sp>
        <p:nvSpPr>
          <p:cNvPr id="10241" name="Google Shape;10241;gfe425a39ea_0_246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2" name="Google Shape;10242;gfe425a39ea_0_24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56"/>
        <p:cNvGrpSpPr/>
        <p:nvPr/>
      </p:nvGrpSpPr>
      <p:grpSpPr>
        <a:xfrm>
          <a:off x="0" y="0"/>
          <a:ext cx="0" cy="0"/>
          <a:chOff x="0" y="0"/>
          <a:chExt cx="0" cy="0"/>
        </a:xfrm>
      </p:grpSpPr>
      <p:sp>
        <p:nvSpPr>
          <p:cNvPr id="10257" name="Google Shape;10257;gfe425a39ea_0_246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58" name="Google Shape;10258;gfe425a39ea_0_246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3"/>
        <p:cNvGrpSpPr/>
        <p:nvPr/>
      </p:nvGrpSpPr>
      <p:grpSpPr>
        <a:xfrm>
          <a:off x="0" y="0"/>
          <a:ext cx="0" cy="0"/>
          <a:chOff x="0" y="0"/>
          <a:chExt cx="0" cy="0"/>
        </a:xfrm>
      </p:grpSpPr>
      <p:sp>
        <p:nvSpPr>
          <p:cNvPr id="10594" name="Google Shape;10594;gfe425a39ea_0_249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95" name="Google Shape;10595;gfe425a39ea_0_24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07"/>
        <p:cNvGrpSpPr/>
        <p:nvPr/>
      </p:nvGrpSpPr>
      <p:grpSpPr>
        <a:xfrm>
          <a:off x="0" y="0"/>
          <a:ext cx="0" cy="0"/>
          <a:chOff x="0" y="0"/>
          <a:chExt cx="0" cy="0"/>
        </a:xfrm>
      </p:grpSpPr>
      <p:sp>
        <p:nvSpPr>
          <p:cNvPr id="16508" name="Google Shape;16508;gfe425a39ea_0_308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09" name="Google Shape;16509;gfe425a39ea_0_308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34"/>
        <p:cNvGrpSpPr/>
        <p:nvPr/>
      </p:nvGrpSpPr>
      <p:grpSpPr>
        <a:xfrm>
          <a:off x="0" y="0"/>
          <a:ext cx="0" cy="0"/>
          <a:chOff x="0" y="0"/>
          <a:chExt cx="0" cy="0"/>
        </a:xfrm>
      </p:grpSpPr>
      <p:sp>
        <p:nvSpPr>
          <p:cNvPr id="16935" name="Google Shape;16935;gfe425a39ea_0_312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36" name="Google Shape;16936;gfe425a39ea_0_31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97"/>
        <p:cNvGrpSpPr/>
        <p:nvPr/>
      </p:nvGrpSpPr>
      <p:grpSpPr>
        <a:xfrm>
          <a:off x="0" y="0"/>
          <a:ext cx="0" cy="0"/>
          <a:chOff x="0" y="0"/>
          <a:chExt cx="0" cy="0"/>
        </a:xfrm>
      </p:grpSpPr>
      <p:sp>
        <p:nvSpPr>
          <p:cNvPr id="17098" name="Google Shape;17098;gfe425a39ea_0_314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99" name="Google Shape;17099;gfe425a39ea_0_31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99"/>
        <p:cNvGrpSpPr/>
        <p:nvPr/>
      </p:nvGrpSpPr>
      <p:grpSpPr>
        <a:xfrm>
          <a:off x="0" y="0"/>
          <a:ext cx="0" cy="0"/>
          <a:chOff x="0" y="0"/>
          <a:chExt cx="0" cy="0"/>
        </a:xfrm>
      </p:grpSpPr>
      <p:sp>
        <p:nvSpPr>
          <p:cNvPr id="17500" name="Google Shape;17500;gfe425a39ea_0_318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01" name="Google Shape;17501;gfe425a39ea_0_31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70"/>
        <p:cNvGrpSpPr/>
        <p:nvPr/>
      </p:nvGrpSpPr>
      <p:grpSpPr>
        <a:xfrm>
          <a:off x="0" y="0"/>
          <a:ext cx="0" cy="0"/>
          <a:chOff x="0" y="0"/>
          <a:chExt cx="0" cy="0"/>
        </a:xfrm>
      </p:grpSpPr>
      <p:sp>
        <p:nvSpPr>
          <p:cNvPr id="17871" name="Google Shape;17871;gfe425a39ea_0_322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72" name="Google Shape;17872;gfe425a39ea_0_32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69"/>
        <p:cNvGrpSpPr/>
        <p:nvPr/>
      </p:nvGrpSpPr>
      <p:grpSpPr>
        <a:xfrm>
          <a:off x="0" y="0"/>
          <a:ext cx="0" cy="0"/>
          <a:chOff x="0" y="0"/>
          <a:chExt cx="0" cy="0"/>
        </a:xfrm>
      </p:grpSpPr>
      <p:sp>
        <p:nvSpPr>
          <p:cNvPr id="9570" name="Google Shape;9570;gc6ac5e8787_2_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1" name="Google Shape;9571;gc6ac5e8787_2_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52"/>
        <p:cNvGrpSpPr/>
        <p:nvPr/>
      </p:nvGrpSpPr>
      <p:grpSpPr>
        <a:xfrm>
          <a:off x="0" y="0"/>
          <a:ext cx="0" cy="0"/>
          <a:chOff x="0" y="0"/>
          <a:chExt cx="0" cy="0"/>
        </a:xfrm>
      </p:grpSpPr>
      <p:sp>
        <p:nvSpPr>
          <p:cNvPr id="18253" name="Google Shape;18253;gfe425a39ea_0_326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54" name="Google Shape;18254;gfe425a39ea_0_32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83"/>
        <p:cNvGrpSpPr/>
        <p:nvPr/>
      </p:nvGrpSpPr>
      <p:grpSpPr>
        <a:xfrm>
          <a:off x="0" y="0"/>
          <a:ext cx="0" cy="0"/>
          <a:chOff x="0" y="0"/>
          <a:chExt cx="0" cy="0"/>
        </a:xfrm>
      </p:grpSpPr>
      <p:sp>
        <p:nvSpPr>
          <p:cNvPr id="18684" name="Google Shape;18684;gfe425a39ea_0_330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85" name="Google Shape;18685;gfe425a39ea_0_330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76"/>
        <p:cNvGrpSpPr/>
        <p:nvPr/>
      </p:nvGrpSpPr>
      <p:grpSpPr>
        <a:xfrm>
          <a:off x="0" y="0"/>
          <a:ext cx="0" cy="0"/>
          <a:chOff x="0" y="0"/>
          <a:chExt cx="0" cy="0"/>
        </a:xfrm>
      </p:grpSpPr>
      <p:sp>
        <p:nvSpPr>
          <p:cNvPr id="19477" name="Google Shape;19477;gfe425a39ea_0_338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78" name="Google Shape;19478;gfe425a39ea_0_33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17"/>
        <p:cNvGrpSpPr/>
        <p:nvPr/>
      </p:nvGrpSpPr>
      <p:grpSpPr>
        <a:xfrm>
          <a:off x="0" y="0"/>
          <a:ext cx="0" cy="0"/>
          <a:chOff x="0" y="0"/>
          <a:chExt cx="0" cy="0"/>
        </a:xfrm>
      </p:grpSpPr>
      <p:sp>
        <p:nvSpPr>
          <p:cNvPr id="20218" name="Google Shape;20218;gfe425a39ea_0_345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19" name="Google Shape;20219;gfe425a39ea_0_345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10"/>
        <p:cNvGrpSpPr/>
        <p:nvPr/>
      </p:nvGrpSpPr>
      <p:grpSpPr>
        <a:xfrm>
          <a:off x="0" y="0"/>
          <a:ext cx="0" cy="0"/>
          <a:chOff x="0" y="0"/>
          <a:chExt cx="0" cy="0"/>
        </a:xfrm>
      </p:grpSpPr>
      <p:sp>
        <p:nvSpPr>
          <p:cNvPr id="20911" name="Google Shape;20911;gfe425a39ea_0_352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12" name="Google Shape;20912;gfe425a39ea_0_35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12"/>
        <p:cNvGrpSpPr/>
        <p:nvPr/>
      </p:nvGrpSpPr>
      <p:grpSpPr>
        <a:xfrm>
          <a:off x="0" y="0"/>
          <a:ext cx="0" cy="0"/>
          <a:chOff x="0" y="0"/>
          <a:chExt cx="0" cy="0"/>
        </a:xfrm>
      </p:grpSpPr>
      <p:sp>
        <p:nvSpPr>
          <p:cNvPr id="21213" name="Google Shape;21213;gfe425a39ea_0_355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14" name="Google Shape;21214;gfe425a39ea_0_355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52"/>
        <p:cNvGrpSpPr/>
        <p:nvPr/>
      </p:nvGrpSpPr>
      <p:grpSpPr>
        <a:xfrm>
          <a:off x="0" y="0"/>
          <a:ext cx="0" cy="0"/>
          <a:chOff x="0" y="0"/>
          <a:chExt cx="0" cy="0"/>
        </a:xfrm>
      </p:grpSpPr>
      <p:sp>
        <p:nvSpPr>
          <p:cNvPr id="21853" name="Google Shape;21853;gfe425a39ea_0_382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54" name="Google Shape;21854;gfe425a39ea_0_38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7"/>
        <p:cNvGrpSpPr/>
        <p:nvPr/>
      </p:nvGrpSpPr>
      <p:grpSpPr>
        <a:xfrm>
          <a:off x="0" y="0"/>
          <a:ext cx="0" cy="0"/>
          <a:chOff x="0" y="0"/>
          <a:chExt cx="0" cy="0"/>
        </a:xfrm>
      </p:grpSpPr>
      <p:sp>
        <p:nvSpPr>
          <p:cNvPr id="9608" name="Google Shape;9608;g13852c7ee04_0_2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9" name="Google Shape;9609;g13852c7ee04_0_2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5"/>
        <p:cNvGrpSpPr/>
        <p:nvPr/>
      </p:nvGrpSpPr>
      <p:grpSpPr>
        <a:xfrm>
          <a:off x="0" y="0"/>
          <a:ext cx="0" cy="0"/>
          <a:chOff x="0" y="0"/>
          <a:chExt cx="0" cy="0"/>
        </a:xfrm>
      </p:grpSpPr>
      <p:sp>
        <p:nvSpPr>
          <p:cNvPr id="9616" name="Google Shape;9616;g13852c7ee04_0_2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7" name="Google Shape;9617;g13852c7ee04_0_2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6"/>
        <p:cNvGrpSpPr/>
        <p:nvPr/>
      </p:nvGrpSpPr>
      <p:grpSpPr>
        <a:xfrm>
          <a:off x="0" y="0"/>
          <a:ext cx="0" cy="0"/>
          <a:chOff x="0" y="0"/>
          <a:chExt cx="0" cy="0"/>
        </a:xfrm>
      </p:grpSpPr>
      <p:sp>
        <p:nvSpPr>
          <p:cNvPr id="9647" name="Google Shape;9647;g13852c7ee04_0_2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48" name="Google Shape;9648;g13852c7ee04_0_2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2"/>
        <p:cNvGrpSpPr/>
        <p:nvPr/>
      </p:nvGrpSpPr>
      <p:grpSpPr>
        <a:xfrm>
          <a:off x="0" y="0"/>
          <a:ext cx="0" cy="0"/>
          <a:chOff x="0" y="0"/>
          <a:chExt cx="0" cy="0"/>
        </a:xfrm>
      </p:grpSpPr>
      <p:sp>
        <p:nvSpPr>
          <p:cNvPr id="9673" name="Google Shape;9673;g13852c7ee04_0_2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74" name="Google Shape;9674;g13852c7ee04_0_2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80"/>
        <p:cNvGrpSpPr/>
        <p:nvPr/>
      </p:nvGrpSpPr>
      <p:grpSpPr>
        <a:xfrm>
          <a:off x="0" y="0"/>
          <a:ext cx="0" cy="0"/>
          <a:chOff x="0" y="0"/>
          <a:chExt cx="0" cy="0"/>
        </a:xfrm>
      </p:grpSpPr>
      <p:sp>
        <p:nvSpPr>
          <p:cNvPr id="9681" name="Google Shape;9681;g13852c7ee04_0_2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2" name="Google Shape;9682;g13852c7ee04_0_2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34718" y="206"/>
            <a:ext cx="9074564" cy="5143474"/>
            <a:chOff x="34718" y="206"/>
            <a:chExt cx="9074564" cy="5143474"/>
          </a:xfrm>
        </p:grpSpPr>
        <p:sp>
          <p:nvSpPr>
            <p:cNvPr id="10" name="Google Shape;10;p2"/>
            <p:cNvSpPr/>
            <p:nvPr/>
          </p:nvSpPr>
          <p:spPr>
            <a:xfrm>
              <a:off x="57374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7374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7374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65521"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65521"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7374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65521"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7374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65521"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65521"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7374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57374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57374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565521"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7374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57374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5521"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374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65521"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3748"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65521"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73748"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65521"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65521"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73748"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565521"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65521"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65521"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73748"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73748"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573748"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65521"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73748"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565521"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73748"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565521"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10467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10467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104670"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09632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09632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104670"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109632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104670"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109632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109632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104670"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104670"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104670"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096324" y="1879709"/>
              <a:ext cx="53414" cy="80955"/>
            </a:xfrm>
            <a:custGeom>
              <a:avLst/>
              <a:gdLst/>
              <a:ahLst/>
              <a:cxnLst/>
              <a:rect l="l" t="t" r="r" b="b"/>
              <a:pathLst>
                <a:path w="448" h="679" extrusionOk="0">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1104670"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1104670"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1096324" y="2313220"/>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104670"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096324" y="2602704"/>
              <a:ext cx="53414" cy="80955"/>
            </a:xfrm>
            <a:custGeom>
              <a:avLst/>
              <a:gdLst/>
              <a:ahLst/>
              <a:cxnLst/>
              <a:rect l="l" t="t" r="r" b="b"/>
              <a:pathLst>
                <a:path w="448" h="679" extrusionOk="0">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104670" y="274875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096324" y="2892069"/>
              <a:ext cx="53414" cy="80955"/>
            </a:xfrm>
            <a:custGeom>
              <a:avLst/>
              <a:gdLst/>
              <a:ahLst/>
              <a:cxnLst/>
              <a:rect l="l" t="t" r="r" b="b"/>
              <a:pathLst>
                <a:path w="448" h="679" extrusionOk="0">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104670" y="303812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096324" y="3181435"/>
              <a:ext cx="53414" cy="80955"/>
            </a:xfrm>
            <a:custGeom>
              <a:avLst/>
              <a:gdLst/>
              <a:ahLst/>
              <a:cxnLst/>
              <a:rect l="l" t="t" r="r" b="b"/>
              <a:pathLst>
                <a:path w="448" h="679" extrusionOk="0">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096324" y="332653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104670" y="3472588"/>
              <a:ext cx="25872" cy="78213"/>
            </a:xfrm>
            <a:custGeom>
              <a:avLst/>
              <a:gdLst/>
              <a:ahLst/>
              <a:cxnLst/>
              <a:rect l="l" t="t" r="r" b="b"/>
              <a:pathLst>
                <a:path w="217" h="656" extrusionOk="0">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096324" y="3615900"/>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096324" y="3760165"/>
              <a:ext cx="53414" cy="80955"/>
            </a:xfrm>
            <a:custGeom>
              <a:avLst/>
              <a:gdLst/>
              <a:ahLst/>
              <a:cxnLst/>
              <a:rect l="l" t="t" r="r" b="b"/>
              <a:pathLst>
                <a:path w="448" h="679" extrusionOk="0">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096324" y="390526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104670" y="4051318"/>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104670" y="4195584"/>
              <a:ext cx="25872" cy="78213"/>
            </a:xfrm>
            <a:custGeom>
              <a:avLst/>
              <a:gdLst/>
              <a:ahLst/>
              <a:cxnLst/>
              <a:rect l="l" t="t" r="r" b="b"/>
              <a:pathLst>
                <a:path w="217" h="656" extrusionOk="0">
                  <a:moveTo>
                    <a:pt x="139" y="0"/>
                  </a:moveTo>
                  <a:lnTo>
                    <a:pt x="0" y="77"/>
                  </a:lnTo>
                  <a:lnTo>
                    <a:pt x="16" y="147"/>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104670" y="4340684"/>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096324" y="448399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93"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104670" y="4630049"/>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096324" y="4773360"/>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93"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370012"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370012"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370012"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361785"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361785"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370012"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361785"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370012"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361785"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361785"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370012"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370012"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370012"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361785" y="1879709"/>
              <a:ext cx="53295" cy="80955"/>
            </a:xfrm>
            <a:custGeom>
              <a:avLst/>
              <a:gdLst/>
              <a:ahLst/>
              <a:cxnLst/>
              <a:rect l="l" t="t" r="r" b="b"/>
              <a:pathLst>
                <a:path w="447" h="679" extrusionOk="0">
                  <a:moveTo>
                    <a:pt x="224" y="70"/>
                  </a:moveTo>
                  <a:cubicBezTo>
                    <a:pt x="316" y="70"/>
                    <a:pt x="355" y="162"/>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1370012"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1370012"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361785" y="2313220"/>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1370012"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1361785" y="2602704"/>
              <a:ext cx="53295" cy="80955"/>
            </a:xfrm>
            <a:custGeom>
              <a:avLst/>
              <a:gdLst/>
              <a:ahLst/>
              <a:cxnLst/>
              <a:rect l="l" t="t" r="r" b="b"/>
              <a:pathLst>
                <a:path w="447" h="679" extrusionOk="0">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1370012" y="274875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1361785" y="2892069"/>
              <a:ext cx="53295" cy="80955"/>
            </a:xfrm>
            <a:custGeom>
              <a:avLst/>
              <a:gdLst/>
              <a:ahLst/>
              <a:cxnLst/>
              <a:rect l="l" t="t" r="r" b="b"/>
              <a:pathLst>
                <a:path w="447" h="679" extrusionOk="0">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1370012" y="303812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1361785" y="3181435"/>
              <a:ext cx="53295" cy="80955"/>
            </a:xfrm>
            <a:custGeom>
              <a:avLst/>
              <a:gdLst/>
              <a:ahLst/>
              <a:cxnLst/>
              <a:rect l="l" t="t" r="r" b="b"/>
              <a:pathLst>
                <a:path w="447" h="679" extrusionOk="0">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1361785" y="332653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1370012" y="3472588"/>
              <a:ext cx="25872" cy="78213"/>
            </a:xfrm>
            <a:custGeom>
              <a:avLst/>
              <a:gdLst/>
              <a:ahLst/>
              <a:cxnLst/>
              <a:rect l="l" t="t" r="r" b="b"/>
              <a:pathLst>
                <a:path w="217" h="656" extrusionOk="0">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361785" y="3615900"/>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361785" y="3760165"/>
              <a:ext cx="53295" cy="80955"/>
            </a:xfrm>
            <a:custGeom>
              <a:avLst/>
              <a:gdLst/>
              <a:ahLst/>
              <a:cxnLst/>
              <a:rect l="l" t="t" r="r" b="b"/>
              <a:pathLst>
                <a:path w="447" h="679" extrusionOk="0">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361785" y="390526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370012" y="4051318"/>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370012" y="4195584"/>
              <a:ext cx="25872" cy="78213"/>
            </a:xfrm>
            <a:custGeom>
              <a:avLst/>
              <a:gdLst/>
              <a:ahLst/>
              <a:cxnLst/>
              <a:rect l="l" t="t" r="r" b="b"/>
              <a:pathLst>
                <a:path w="217" h="656" extrusionOk="0">
                  <a:moveTo>
                    <a:pt x="139" y="0"/>
                  </a:moveTo>
                  <a:lnTo>
                    <a:pt x="0" y="77"/>
                  </a:lnTo>
                  <a:lnTo>
                    <a:pt x="16" y="147"/>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370012" y="4340684"/>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853412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853412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853412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852590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8525900"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8534126"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8525900"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8534126"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8525900"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8525900"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8534126"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8534126"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8534126"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8525900"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8534126"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8534126"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8525900"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8534126"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8525900"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8534126"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8525900"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8534126"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8525900"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8525900"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8534126"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8525900"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8525900"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8525900"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8534126"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8534126"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8534126"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8525900"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8534126"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8525900"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8534126"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8525900"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635354"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1635354"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1635354"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162712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162712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1635354"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162712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1635354"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162712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162712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1635354" y="144703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1635354" y="159117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1635354" y="1736397"/>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1627127"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1635354" y="202576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1635354" y="2170028"/>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1627127"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1635354" y="2459393"/>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1627127"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1635354" y="2748758"/>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1627127"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1635354" y="3038123"/>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1627127"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1627127"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1635354" y="3472588"/>
              <a:ext cx="25872" cy="78213"/>
            </a:xfrm>
            <a:custGeom>
              <a:avLst/>
              <a:gdLst/>
              <a:ahLst/>
              <a:cxnLst/>
              <a:rect l="l" t="t" r="r" b="b"/>
              <a:pathLst>
                <a:path w="217" h="656" extrusionOk="0">
                  <a:moveTo>
                    <a:pt x="147"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1627127"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1627127"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1627127"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1635354" y="4051318"/>
              <a:ext cx="25872" cy="78213"/>
            </a:xfrm>
            <a:custGeom>
              <a:avLst/>
              <a:gdLst/>
              <a:ahLst/>
              <a:cxnLst/>
              <a:rect l="l" t="t" r="r" b="b"/>
              <a:pathLst>
                <a:path w="217" h="656" extrusionOk="0">
                  <a:moveTo>
                    <a:pt x="147"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6677090"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6677090"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6677090"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666874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666874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6677090"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7738816"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7738816"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7738816"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773058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773058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7738816"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773058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7738816"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7730589"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7730589"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7738816"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7738816" y="159117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7738816" y="1736397"/>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7730589" y="1879709"/>
              <a:ext cx="53295" cy="80955"/>
            </a:xfrm>
            <a:custGeom>
              <a:avLst/>
              <a:gdLst/>
              <a:ahLst/>
              <a:cxnLst/>
              <a:rect l="l" t="t" r="r" b="b"/>
              <a:pathLst>
                <a:path w="447" h="679" extrusionOk="0">
                  <a:moveTo>
                    <a:pt x="224" y="70"/>
                  </a:moveTo>
                  <a:cubicBezTo>
                    <a:pt x="316" y="70"/>
                    <a:pt x="362" y="162"/>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7738816" y="202576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7738816" y="2170028"/>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7730589" y="2313220"/>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7738816" y="2459393"/>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7730589" y="2602704"/>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0" y="0"/>
                    <a:pt x="0" y="123"/>
                    <a:pt x="0" y="347"/>
                  </a:cubicBezTo>
                  <a:cubicBezTo>
                    <a:pt x="8" y="562"/>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7738816" y="2748758"/>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7730589" y="2892069"/>
              <a:ext cx="53295" cy="80955"/>
            </a:xfrm>
            <a:custGeom>
              <a:avLst/>
              <a:gdLst/>
              <a:ahLst/>
              <a:cxnLst/>
              <a:rect l="l" t="t" r="r" b="b"/>
              <a:pathLst>
                <a:path w="447" h="679" extrusionOk="0">
                  <a:moveTo>
                    <a:pt x="224" y="69"/>
                  </a:moveTo>
                  <a:cubicBezTo>
                    <a:pt x="316" y="69"/>
                    <a:pt x="362" y="170"/>
                    <a:pt x="362" y="339"/>
                  </a:cubicBezTo>
                  <a:cubicBezTo>
                    <a:pt x="362" y="509"/>
                    <a:pt x="316" y="616"/>
                    <a:pt x="224" y="616"/>
                  </a:cubicBezTo>
                  <a:cubicBezTo>
                    <a:pt x="147" y="616"/>
                    <a:pt x="93" y="516"/>
                    <a:pt x="93" y="347"/>
                  </a:cubicBezTo>
                  <a:cubicBezTo>
                    <a:pt x="93" y="170"/>
                    <a:pt x="147" y="69"/>
                    <a:pt x="224" y="69"/>
                  </a:cubicBezTo>
                  <a:close/>
                  <a:moveTo>
                    <a:pt x="231" y="0"/>
                  </a:moveTo>
                  <a:cubicBezTo>
                    <a:pt x="100" y="0"/>
                    <a:pt x="0" y="123"/>
                    <a:pt x="0" y="347"/>
                  </a:cubicBezTo>
                  <a:cubicBezTo>
                    <a:pt x="8" y="562"/>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7738816" y="3038123"/>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7730589" y="3181435"/>
              <a:ext cx="53295" cy="80955"/>
            </a:xfrm>
            <a:custGeom>
              <a:avLst/>
              <a:gdLst/>
              <a:ahLst/>
              <a:cxnLst/>
              <a:rect l="l" t="t" r="r" b="b"/>
              <a:pathLst>
                <a:path w="447" h="679" extrusionOk="0">
                  <a:moveTo>
                    <a:pt x="224" y="69"/>
                  </a:moveTo>
                  <a:cubicBezTo>
                    <a:pt x="316" y="69"/>
                    <a:pt x="362" y="170"/>
                    <a:pt x="362" y="339"/>
                  </a:cubicBezTo>
                  <a:cubicBezTo>
                    <a:pt x="362" y="509"/>
                    <a:pt x="316" y="616"/>
                    <a:pt x="224" y="616"/>
                  </a:cubicBezTo>
                  <a:cubicBezTo>
                    <a:pt x="147" y="616"/>
                    <a:pt x="93" y="516"/>
                    <a:pt x="93" y="347"/>
                  </a:cubicBezTo>
                  <a:cubicBezTo>
                    <a:pt x="93" y="170"/>
                    <a:pt x="147" y="69"/>
                    <a:pt x="224" y="69"/>
                  </a:cubicBezTo>
                  <a:close/>
                  <a:moveTo>
                    <a:pt x="231" y="0"/>
                  </a:moveTo>
                  <a:cubicBezTo>
                    <a:pt x="100" y="0"/>
                    <a:pt x="0" y="123"/>
                    <a:pt x="0" y="347"/>
                  </a:cubicBezTo>
                  <a:cubicBezTo>
                    <a:pt x="8" y="563"/>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7730589"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7738816" y="3472588"/>
              <a:ext cx="26707" cy="78213"/>
            </a:xfrm>
            <a:custGeom>
              <a:avLst/>
              <a:gdLst/>
              <a:ahLst/>
              <a:cxnLst/>
              <a:rect l="l" t="t" r="r" b="b"/>
              <a:pathLst>
                <a:path w="224" h="656" extrusionOk="0">
                  <a:moveTo>
                    <a:pt x="147" y="0"/>
                  </a:moveTo>
                  <a:lnTo>
                    <a:pt x="0" y="78"/>
                  </a:lnTo>
                  <a:lnTo>
                    <a:pt x="24"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7730589" y="3615900"/>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7730589" y="376016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0" y="0"/>
                    <a:pt x="0" y="123"/>
                    <a:pt x="0" y="347"/>
                  </a:cubicBezTo>
                  <a:cubicBezTo>
                    <a:pt x="8" y="563"/>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7730589" y="390526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7738816" y="4051318"/>
              <a:ext cx="26707" cy="78213"/>
            </a:xfrm>
            <a:custGeom>
              <a:avLst/>
              <a:gdLst/>
              <a:ahLst/>
              <a:cxnLst/>
              <a:rect l="l" t="t" r="r" b="b"/>
              <a:pathLst>
                <a:path w="224" h="656" extrusionOk="0">
                  <a:moveTo>
                    <a:pt x="147" y="1"/>
                  </a:moveTo>
                  <a:lnTo>
                    <a:pt x="0" y="78"/>
                  </a:lnTo>
                  <a:lnTo>
                    <a:pt x="24"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7738816" y="4195584"/>
              <a:ext cx="26707" cy="78213"/>
            </a:xfrm>
            <a:custGeom>
              <a:avLst/>
              <a:gdLst/>
              <a:ahLst/>
              <a:cxnLst/>
              <a:rect l="l" t="t" r="r" b="b"/>
              <a:pathLst>
                <a:path w="224" h="656" extrusionOk="0">
                  <a:moveTo>
                    <a:pt x="147" y="0"/>
                  </a:moveTo>
                  <a:lnTo>
                    <a:pt x="0" y="77"/>
                  </a:lnTo>
                  <a:lnTo>
                    <a:pt x="24"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7738816" y="4340684"/>
              <a:ext cx="26707" cy="78213"/>
            </a:xfrm>
            <a:custGeom>
              <a:avLst/>
              <a:gdLst/>
              <a:ahLst/>
              <a:cxnLst/>
              <a:rect l="l" t="t" r="r" b="b"/>
              <a:pathLst>
                <a:path w="224" h="656" extrusionOk="0">
                  <a:moveTo>
                    <a:pt x="147" y="1"/>
                  </a:moveTo>
                  <a:lnTo>
                    <a:pt x="0" y="78"/>
                  </a:lnTo>
                  <a:lnTo>
                    <a:pt x="24"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879958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879958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879958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879136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879136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879958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879136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879958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879136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879136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879958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879958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879958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879136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879958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879958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879136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879958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879136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879958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879136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879958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879136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879136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879958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879136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879136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879136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879958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879958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879958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879136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879958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879136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879958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879136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2"/>
            <p:cNvGrpSpPr/>
            <p:nvPr/>
          </p:nvGrpSpPr>
          <p:grpSpPr>
            <a:xfrm>
              <a:off x="34718" y="206"/>
              <a:ext cx="53295" cy="4852321"/>
              <a:chOff x="62135" y="206"/>
              <a:chExt cx="53295" cy="4852321"/>
            </a:xfrm>
          </p:grpSpPr>
          <p:sp>
            <p:nvSpPr>
              <p:cNvPr id="250" name="Google Shape;250;p2"/>
              <p:cNvSpPr/>
              <p:nvPr/>
            </p:nvSpPr>
            <p:spPr>
              <a:xfrm>
                <a:off x="70362"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70362"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70362"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70362"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62135"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62135"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70362"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62135"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70362"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62135"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70362"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62135"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70362"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62135"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70362"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70362"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62135"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62135"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70362"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62135"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70362"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70362"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62135"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62135"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62135"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70362"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70362"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70362"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62135"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70362"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62135"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70362"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62135"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70362"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 name="Google Shape;284;p2"/>
            <p:cNvSpPr/>
            <p:nvPr/>
          </p:nvSpPr>
          <p:spPr>
            <a:xfrm>
              <a:off x="308286"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308286"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308286"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308286"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300060"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300060"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308286"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300060"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308286"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300060"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308286"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300060"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308286"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300060"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308286"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308286"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300060"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300060"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308286"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300060"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308286"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308286"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300060"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300060"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300060"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308286"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308286"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308286"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300060"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308286"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300060"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308286"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300060"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308286"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190081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190081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190081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190081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189258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189258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190081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2166277"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2166277"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2166277"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2166277"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2158050"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2158050"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243185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243185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2431857"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2431857"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2423511"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2423511"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83086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839090"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83086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839090"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830863"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839090"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830863"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839090"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839090"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830863"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830863"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839090" y="260449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830863" y="274780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839090" y="2893858"/>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839090" y="303812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830863" y="3181315"/>
              <a:ext cx="53414" cy="81075"/>
            </a:xfrm>
            <a:custGeom>
              <a:avLst/>
              <a:gdLst/>
              <a:ahLst/>
              <a:cxnLst/>
              <a:rect l="l" t="t" r="r" b="b"/>
              <a:pathLst>
                <a:path w="448" h="680" extrusionOk="0">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830863" y="3326535"/>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830863" y="3470800"/>
              <a:ext cx="53414" cy="80955"/>
            </a:xfrm>
            <a:custGeom>
              <a:avLst/>
              <a:gdLst/>
              <a:ahLst/>
              <a:cxnLst/>
              <a:rect l="l" t="t" r="r" b="b"/>
              <a:pathLst>
                <a:path w="448" h="679" extrusionOk="0">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839090" y="361685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839090" y="376195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839090" y="3906219"/>
              <a:ext cx="26826" cy="78213"/>
            </a:xfrm>
            <a:custGeom>
              <a:avLst/>
              <a:gdLst/>
              <a:ahLst/>
              <a:cxnLst/>
              <a:rect l="l" t="t" r="r" b="b"/>
              <a:pathLst>
                <a:path w="225" h="656"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830863" y="404953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839090" y="419558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830863" y="4338895"/>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839090" y="4484949"/>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830863" y="462826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839090" y="477431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2962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2962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2962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2962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2954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349250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349250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349250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349250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561524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561524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561524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561524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614604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614604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614604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614604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720801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720801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720801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720801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719966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719966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720801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800415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800415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8004158"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8004158"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7995931"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7995931"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8004158"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7995931"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8004158"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7995931"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800415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7995931"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800415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7995931"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800415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8004158" y="2169909"/>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7995931" y="2313220"/>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7995931" y="245843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8004158" y="2604493"/>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7995931" y="274780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8004158" y="2893858"/>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800415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7995931" y="3181315"/>
              <a:ext cx="53414" cy="81075"/>
            </a:xfrm>
            <a:custGeom>
              <a:avLst/>
              <a:gdLst/>
              <a:ahLst/>
              <a:cxnLst/>
              <a:rect l="l" t="t" r="r" b="b"/>
              <a:pathLst>
                <a:path w="448" h="680" extrusionOk="0">
                  <a:moveTo>
                    <a:pt x="224" y="70"/>
                  </a:moveTo>
                  <a:cubicBezTo>
                    <a:pt x="316" y="70"/>
                    <a:pt x="355" y="170"/>
                    <a:pt x="355" y="340"/>
                  </a:cubicBezTo>
                  <a:cubicBezTo>
                    <a:pt x="355" y="510"/>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799593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7995931" y="3470800"/>
              <a:ext cx="53414" cy="80955"/>
            </a:xfrm>
            <a:custGeom>
              <a:avLst/>
              <a:gdLst/>
              <a:ahLst/>
              <a:cxnLst/>
              <a:rect l="l" t="t" r="r" b="b"/>
              <a:pathLst>
                <a:path w="448" h="679" extrusionOk="0">
                  <a:moveTo>
                    <a:pt x="224" y="69"/>
                  </a:moveTo>
                  <a:cubicBezTo>
                    <a:pt x="316" y="69"/>
                    <a:pt x="355" y="170"/>
                    <a:pt x="355" y="339"/>
                  </a:cubicBezTo>
                  <a:cubicBezTo>
                    <a:pt x="355" y="501"/>
                    <a:pt x="316" y="609"/>
                    <a:pt x="224" y="609"/>
                  </a:cubicBezTo>
                  <a:cubicBezTo>
                    <a:pt x="139" y="609"/>
                    <a:pt x="85" y="516"/>
                    <a:pt x="85" y="347"/>
                  </a:cubicBezTo>
                  <a:cubicBezTo>
                    <a:pt x="85" y="162"/>
                    <a:pt x="147" y="69"/>
                    <a:pt x="224" y="69"/>
                  </a:cubicBezTo>
                  <a:close/>
                  <a:moveTo>
                    <a:pt x="224" y="0"/>
                  </a:moveTo>
                  <a:cubicBezTo>
                    <a:pt x="93" y="0"/>
                    <a:pt x="0" y="123"/>
                    <a:pt x="0" y="339"/>
                  </a:cubicBezTo>
                  <a:cubicBezTo>
                    <a:pt x="0" y="562"/>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8004158" y="361685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8004158" y="3761953"/>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8004158" y="3906219"/>
              <a:ext cx="25872" cy="78213"/>
            </a:xfrm>
            <a:custGeom>
              <a:avLst/>
              <a:gdLst/>
              <a:ahLst/>
              <a:cxnLst/>
              <a:rect l="l" t="t" r="r" b="b"/>
              <a:pathLst>
                <a:path w="217" h="656" extrusionOk="0">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7995931" y="4049530"/>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62"/>
                    <a:pt x="147" y="69"/>
                    <a:pt x="224" y="69"/>
                  </a:cubicBezTo>
                  <a:close/>
                  <a:moveTo>
                    <a:pt x="224" y="0"/>
                  </a:moveTo>
                  <a:cubicBezTo>
                    <a:pt x="93" y="0"/>
                    <a:pt x="0" y="123"/>
                    <a:pt x="0" y="339"/>
                  </a:cubicBezTo>
                  <a:cubicBezTo>
                    <a:pt x="0" y="563"/>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800415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7995931" y="433889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39"/>
                  </a:cubicBezTo>
                  <a:cubicBezTo>
                    <a:pt x="0" y="563"/>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8004158" y="4484949"/>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7995931" y="4628260"/>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39"/>
                  </a:cubicBezTo>
                  <a:cubicBezTo>
                    <a:pt x="0" y="563"/>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8004158" y="477431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90642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90642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90642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90642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90568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90568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90642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90568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90642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905682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906421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905682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906421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905682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906421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906421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905682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905682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906421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905682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906421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906421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905682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905682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905682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906421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906421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906421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905682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906421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905682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906421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905682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906421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6942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6942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6942432"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6934205"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6934205"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6942432"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5880707"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5880707"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5880707"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5872480"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7473355"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7473355"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7473355"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7465128"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7465128"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7473355"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7465128"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7473355"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7465128"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7465128"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7473355"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7473355"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7473355"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7465128"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7473355"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7473355"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7465128"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7473355"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7465128"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7473355"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7465128"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7473355"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7465128"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7465128"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7473355"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7465128"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7465128"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7465128"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7473355"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3227168"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3227168"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3227168"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3227168"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6411510"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6411510"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6411510"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6411510"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6403283"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6403283"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826878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826139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826139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826878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826139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826878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826139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826878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826139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826878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826139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
            <p:cNvSpPr/>
            <p:nvPr/>
          </p:nvSpPr>
          <p:spPr>
            <a:xfrm>
              <a:off x="826878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
            <p:cNvSpPr/>
            <p:nvPr/>
          </p:nvSpPr>
          <p:spPr>
            <a:xfrm>
              <a:off x="826878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
            <p:cNvSpPr/>
            <p:nvPr/>
          </p:nvSpPr>
          <p:spPr>
            <a:xfrm>
              <a:off x="826139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
            <p:cNvSpPr/>
            <p:nvPr/>
          </p:nvSpPr>
          <p:spPr>
            <a:xfrm>
              <a:off x="826139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
            <p:cNvSpPr/>
            <p:nvPr/>
          </p:nvSpPr>
          <p:spPr>
            <a:xfrm>
              <a:off x="826878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
            <p:cNvSpPr/>
            <p:nvPr/>
          </p:nvSpPr>
          <p:spPr>
            <a:xfrm>
              <a:off x="826139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
            <p:cNvSpPr/>
            <p:nvPr/>
          </p:nvSpPr>
          <p:spPr>
            <a:xfrm>
              <a:off x="826878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
            <p:cNvSpPr/>
            <p:nvPr/>
          </p:nvSpPr>
          <p:spPr>
            <a:xfrm>
              <a:off x="826878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
            <p:cNvSpPr/>
            <p:nvPr/>
          </p:nvSpPr>
          <p:spPr>
            <a:xfrm>
              <a:off x="826139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
            <p:cNvSpPr/>
            <p:nvPr/>
          </p:nvSpPr>
          <p:spPr>
            <a:xfrm>
              <a:off x="826139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
            <p:cNvSpPr/>
            <p:nvPr/>
          </p:nvSpPr>
          <p:spPr>
            <a:xfrm>
              <a:off x="826139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
            <p:cNvSpPr/>
            <p:nvPr/>
          </p:nvSpPr>
          <p:spPr>
            <a:xfrm>
              <a:off x="826878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
            <p:cNvSpPr/>
            <p:nvPr/>
          </p:nvSpPr>
          <p:spPr>
            <a:xfrm>
              <a:off x="826878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
            <p:cNvSpPr/>
            <p:nvPr/>
          </p:nvSpPr>
          <p:spPr>
            <a:xfrm>
              <a:off x="826878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
            <p:cNvSpPr/>
            <p:nvPr/>
          </p:nvSpPr>
          <p:spPr>
            <a:xfrm>
              <a:off x="826139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
            <p:cNvSpPr/>
            <p:nvPr/>
          </p:nvSpPr>
          <p:spPr>
            <a:xfrm>
              <a:off x="826878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
            <p:cNvSpPr/>
            <p:nvPr/>
          </p:nvSpPr>
          <p:spPr>
            <a:xfrm>
              <a:off x="826139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
            <p:cNvSpPr/>
            <p:nvPr/>
          </p:nvSpPr>
          <p:spPr>
            <a:xfrm>
              <a:off x="826878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
            <p:cNvSpPr/>
            <p:nvPr/>
          </p:nvSpPr>
          <p:spPr>
            <a:xfrm>
              <a:off x="826139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
            <p:cNvSpPr/>
            <p:nvPr/>
          </p:nvSpPr>
          <p:spPr>
            <a:xfrm>
              <a:off x="826878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
            <p:cNvSpPr/>
            <p:nvPr/>
          </p:nvSpPr>
          <p:spPr>
            <a:xfrm>
              <a:off x="269719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
            <p:cNvSpPr/>
            <p:nvPr/>
          </p:nvSpPr>
          <p:spPr>
            <a:xfrm>
              <a:off x="269719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
            <p:cNvSpPr/>
            <p:nvPr/>
          </p:nvSpPr>
          <p:spPr>
            <a:xfrm>
              <a:off x="269719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
            <p:cNvSpPr/>
            <p:nvPr/>
          </p:nvSpPr>
          <p:spPr>
            <a:xfrm>
              <a:off x="269719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
            <p:cNvSpPr/>
            <p:nvPr/>
          </p:nvSpPr>
          <p:spPr>
            <a:xfrm>
              <a:off x="2688972"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
            <p:cNvSpPr/>
            <p:nvPr/>
          </p:nvSpPr>
          <p:spPr>
            <a:xfrm>
              <a:off x="2688972"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
            <p:cNvSpPr/>
            <p:nvPr/>
          </p:nvSpPr>
          <p:spPr>
            <a:xfrm>
              <a:off x="4023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
            <p:cNvSpPr/>
            <p:nvPr/>
          </p:nvSpPr>
          <p:spPr>
            <a:xfrm>
              <a:off x="4023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
            <p:cNvSpPr/>
            <p:nvPr/>
          </p:nvSpPr>
          <p:spPr>
            <a:xfrm>
              <a:off x="4023432"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
            <p:cNvSpPr/>
            <p:nvPr/>
          </p:nvSpPr>
          <p:spPr>
            <a:xfrm>
              <a:off x="508444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
            <p:cNvSpPr/>
            <p:nvPr/>
          </p:nvSpPr>
          <p:spPr>
            <a:xfrm>
              <a:off x="508444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
            <p:cNvSpPr/>
            <p:nvPr/>
          </p:nvSpPr>
          <p:spPr>
            <a:xfrm>
              <a:off x="508444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
            <p:cNvSpPr/>
            <p:nvPr/>
          </p:nvSpPr>
          <p:spPr>
            <a:xfrm>
              <a:off x="4554354"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
            <p:cNvSpPr/>
            <p:nvPr/>
          </p:nvSpPr>
          <p:spPr>
            <a:xfrm>
              <a:off x="4554354"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
            <p:cNvSpPr/>
            <p:nvPr/>
          </p:nvSpPr>
          <p:spPr>
            <a:xfrm>
              <a:off x="4554354"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
            <p:cNvSpPr/>
            <p:nvPr/>
          </p:nvSpPr>
          <p:spPr>
            <a:xfrm>
              <a:off x="481993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
            <p:cNvSpPr/>
            <p:nvPr/>
          </p:nvSpPr>
          <p:spPr>
            <a:xfrm>
              <a:off x="481993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
            <p:cNvSpPr/>
            <p:nvPr/>
          </p:nvSpPr>
          <p:spPr>
            <a:xfrm>
              <a:off x="481993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
            <p:cNvSpPr/>
            <p:nvPr/>
          </p:nvSpPr>
          <p:spPr>
            <a:xfrm>
              <a:off x="375797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
            <p:cNvSpPr/>
            <p:nvPr/>
          </p:nvSpPr>
          <p:spPr>
            <a:xfrm>
              <a:off x="375797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
            <p:cNvSpPr/>
            <p:nvPr/>
          </p:nvSpPr>
          <p:spPr>
            <a:xfrm>
              <a:off x="375797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
            <p:cNvSpPr/>
            <p:nvPr/>
          </p:nvSpPr>
          <p:spPr>
            <a:xfrm>
              <a:off x="375797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
            <p:cNvSpPr/>
            <p:nvPr/>
          </p:nvSpPr>
          <p:spPr>
            <a:xfrm>
              <a:off x="428889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
            <p:cNvSpPr/>
            <p:nvPr/>
          </p:nvSpPr>
          <p:spPr>
            <a:xfrm>
              <a:off x="428889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
            <p:cNvSpPr/>
            <p:nvPr/>
          </p:nvSpPr>
          <p:spPr>
            <a:xfrm>
              <a:off x="428889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
            <p:cNvSpPr/>
            <p:nvPr/>
          </p:nvSpPr>
          <p:spPr>
            <a:xfrm>
              <a:off x="534990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
            <p:cNvSpPr/>
            <p:nvPr/>
          </p:nvSpPr>
          <p:spPr>
            <a:xfrm>
              <a:off x="534990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
            <p:cNvSpPr/>
            <p:nvPr/>
          </p:nvSpPr>
          <p:spPr>
            <a:xfrm>
              <a:off x="534990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
            <p:cNvSpPr/>
            <p:nvPr/>
          </p:nvSpPr>
          <p:spPr>
            <a:xfrm>
              <a:off x="534990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 name="Google Shape;575;p2"/>
          <p:cNvGrpSpPr/>
          <p:nvPr/>
        </p:nvGrpSpPr>
        <p:grpSpPr>
          <a:xfrm>
            <a:off x="189" y="52"/>
            <a:ext cx="9144013" cy="5143533"/>
            <a:chOff x="4088025" y="1324225"/>
            <a:chExt cx="1348575" cy="1101800"/>
          </a:xfrm>
        </p:grpSpPr>
        <p:sp>
          <p:nvSpPr>
            <p:cNvPr id="576" name="Google Shape;576;p2"/>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 name="Google Shape;626;p2"/>
          <p:cNvSpPr txBox="1">
            <a:spLocks noGrp="1"/>
          </p:cNvSpPr>
          <p:nvPr>
            <p:ph type="ctrTitle"/>
          </p:nvPr>
        </p:nvSpPr>
        <p:spPr>
          <a:xfrm>
            <a:off x="1400550" y="956460"/>
            <a:ext cx="6342900" cy="268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500"/>
              <a:buNone/>
              <a:defRPr sz="55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627" name="Google Shape;627;p2"/>
          <p:cNvSpPr txBox="1">
            <a:spLocks noGrp="1"/>
          </p:cNvSpPr>
          <p:nvPr>
            <p:ph type="subTitle" idx="1"/>
          </p:nvPr>
        </p:nvSpPr>
        <p:spPr>
          <a:xfrm>
            <a:off x="1400550" y="3624810"/>
            <a:ext cx="6342900" cy="46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7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053"/>
        <p:cNvGrpSpPr/>
        <p:nvPr/>
      </p:nvGrpSpPr>
      <p:grpSpPr>
        <a:xfrm>
          <a:off x="0" y="0"/>
          <a:ext cx="0" cy="0"/>
          <a:chOff x="0" y="0"/>
          <a:chExt cx="0" cy="0"/>
        </a:xfrm>
      </p:grpSpPr>
      <p:grpSp>
        <p:nvGrpSpPr>
          <p:cNvPr id="3054" name="Google Shape;3054;p11"/>
          <p:cNvGrpSpPr/>
          <p:nvPr/>
        </p:nvGrpSpPr>
        <p:grpSpPr>
          <a:xfrm>
            <a:off x="189" y="52"/>
            <a:ext cx="9144013" cy="5143533"/>
            <a:chOff x="4088025" y="1324225"/>
            <a:chExt cx="1348575" cy="1101800"/>
          </a:xfrm>
        </p:grpSpPr>
        <p:sp>
          <p:nvSpPr>
            <p:cNvPr id="3055" name="Google Shape;3055;p11"/>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1"/>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1"/>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1"/>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1"/>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1"/>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1"/>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11"/>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11"/>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11"/>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11"/>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11"/>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11"/>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11"/>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11"/>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11"/>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11"/>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1"/>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1"/>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1"/>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11"/>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11"/>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11"/>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11"/>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11"/>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1"/>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11"/>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11"/>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11"/>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11"/>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11"/>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1"/>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11"/>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1"/>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1"/>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11"/>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11"/>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1"/>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11"/>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1"/>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1"/>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1"/>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1"/>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1"/>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1"/>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11"/>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11"/>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1"/>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1"/>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1"/>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5" name="Google Shape;3105;p11"/>
          <p:cNvGrpSpPr/>
          <p:nvPr/>
        </p:nvGrpSpPr>
        <p:grpSpPr>
          <a:xfrm>
            <a:off x="110918" y="206"/>
            <a:ext cx="8922164" cy="5143474"/>
            <a:chOff x="110918" y="206"/>
            <a:chExt cx="8922164" cy="5143474"/>
          </a:xfrm>
        </p:grpSpPr>
        <p:sp>
          <p:nvSpPr>
            <p:cNvPr id="3106" name="Google Shape;3106;p11"/>
            <p:cNvSpPr/>
            <p:nvPr/>
          </p:nvSpPr>
          <p:spPr>
            <a:xfrm>
              <a:off x="38791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1"/>
            <p:cNvSpPr/>
            <p:nvPr/>
          </p:nvSpPr>
          <p:spPr>
            <a:xfrm>
              <a:off x="38791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11"/>
            <p:cNvSpPr/>
            <p:nvPr/>
          </p:nvSpPr>
          <p:spPr>
            <a:xfrm>
              <a:off x="38791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11"/>
            <p:cNvSpPr/>
            <p:nvPr/>
          </p:nvSpPr>
          <p:spPr>
            <a:xfrm>
              <a:off x="379686"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1"/>
            <p:cNvSpPr/>
            <p:nvPr/>
          </p:nvSpPr>
          <p:spPr>
            <a:xfrm>
              <a:off x="379686"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11"/>
            <p:cNvSpPr/>
            <p:nvPr/>
          </p:nvSpPr>
          <p:spPr>
            <a:xfrm>
              <a:off x="387913"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11"/>
            <p:cNvSpPr/>
            <p:nvPr/>
          </p:nvSpPr>
          <p:spPr>
            <a:xfrm>
              <a:off x="379686"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1"/>
            <p:cNvSpPr/>
            <p:nvPr/>
          </p:nvSpPr>
          <p:spPr>
            <a:xfrm>
              <a:off x="387913"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11"/>
            <p:cNvSpPr/>
            <p:nvPr/>
          </p:nvSpPr>
          <p:spPr>
            <a:xfrm>
              <a:off x="379686"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11"/>
            <p:cNvSpPr/>
            <p:nvPr/>
          </p:nvSpPr>
          <p:spPr>
            <a:xfrm>
              <a:off x="379686"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1"/>
            <p:cNvSpPr/>
            <p:nvPr/>
          </p:nvSpPr>
          <p:spPr>
            <a:xfrm>
              <a:off x="387913"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1"/>
            <p:cNvSpPr/>
            <p:nvPr/>
          </p:nvSpPr>
          <p:spPr>
            <a:xfrm>
              <a:off x="387913"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1"/>
            <p:cNvSpPr/>
            <p:nvPr/>
          </p:nvSpPr>
          <p:spPr>
            <a:xfrm>
              <a:off x="387913"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1"/>
            <p:cNvSpPr/>
            <p:nvPr/>
          </p:nvSpPr>
          <p:spPr>
            <a:xfrm>
              <a:off x="379686"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1"/>
            <p:cNvSpPr/>
            <p:nvPr/>
          </p:nvSpPr>
          <p:spPr>
            <a:xfrm>
              <a:off x="387913"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1"/>
            <p:cNvSpPr/>
            <p:nvPr/>
          </p:nvSpPr>
          <p:spPr>
            <a:xfrm>
              <a:off x="387913"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11"/>
            <p:cNvSpPr/>
            <p:nvPr/>
          </p:nvSpPr>
          <p:spPr>
            <a:xfrm>
              <a:off x="379686"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11"/>
            <p:cNvSpPr/>
            <p:nvPr/>
          </p:nvSpPr>
          <p:spPr>
            <a:xfrm>
              <a:off x="387913"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11"/>
            <p:cNvSpPr/>
            <p:nvPr/>
          </p:nvSpPr>
          <p:spPr>
            <a:xfrm>
              <a:off x="379686"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11"/>
            <p:cNvSpPr/>
            <p:nvPr/>
          </p:nvSpPr>
          <p:spPr>
            <a:xfrm>
              <a:off x="387913"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11"/>
            <p:cNvSpPr/>
            <p:nvPr/>
          </p:nvSpPr>
          <p:spPr>
            <a:xfrm>
              <a:off x="379686"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11"/>
            <p:cNvSpPr/>
            <p:nvPr/>
          </p:nvSpPr>
          <p:spPr>
            <a:xfrm>
              <a:off x="387913"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11"/>
            <p:cNvSpPr/>
            <p:nvPr/>
          </p:nvSpPr>
          <p:spPr>
            <a:xfrm>
              <a:off x="379686"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11"/>
            <p:cNvSpPr/>
            <p:nvPr/>
          </p:nvSpPr>
          <p:spPr>
            <a:xfrm>
              <a:off x="379686"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11"/>
            <p:cNvSpPr/>
            <p:nvPr/>
          </p:nvSpPr>
          <p:spPr>
            <a:xfrm>
              <a:off x="387913"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1"/>
            <p:cNvSpPr/>
            <p:nvPr/>
          </p:nvSpPr>
          <p:spPr>
            <a:xfrm>
              <a:off x="379686"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1"/>
            <p:cNvSpPr/>
            <p:nvPr/>
          </p:nvSpPr>
          <p:spPr>
            <a:xfrm>
              <a:off x="379686"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11"/>
            <p:cNvSpPr/>
            <p:nvPr/>
          </p:nvSpPr>
          <p:spPr>
            <a:xfrm>
              <a:off x="379686"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11"/>
            <p:cNvSpPr/>
            <p:nvPr/>
          </p:nvSpPr>
          <p:spPr>
            <a:xfrm>
              <a:off x="387913"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1"/>
            <p:cNvSpPr/>
            <p:nvPr/>
          </p:nvSpPr>
          <p:spPr>
            <a:xfrm>
              <a:off x="387913"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1"/>
            <p:cNvSpPr/>
            <p:nvPr/>
          </p:nvSpPr>
          <p:spPr>
            <a:xfrm>
              <a:off x="387913"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1"/>
            <p:cNvSpPr/>
            <p:nvPr/>
          </p:nvSpPr>
          <p:spPr>
            <a:xfrm>
              <a:off x="379686"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1"/>
            <p:cNvSpPr/>
            <p:nvPr/>
          </p:nvSpPr>
          <p:spPr>
            <a:xfrm>
              <a:off x="387913"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1"/>
            <p:cNvSpPr/>
            <p:nvPr/>
          </p:nvSpPr>
          <p:spPr>
            <a:xfrm>
              <a:off x="379686"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11"/>
            <p:cNvSpPr/>
            <p:nvPr/>
          </p:nvSpPr>
          <p:spPr>
            <a:xfrm>
              <a:off x="387913"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1"/>
            <p:cNvSpPr/>
            <p:nvPr/>
          </p:nvSpPr>
          <p:spPr>
            <a:xfrm>
              <a:off x="379686"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1"/>
            <p:cNvSpPr/>
            <p:nvPr/>
          </p:nvSpPr>
          <p:spPr>
            <a:xfrm>
              <a:off x="92568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11"/>
            <p:cNvSpPr/>
            <p:nvPr/>
          </p:nvSpPr>
          <p:spPr>
            <a:xfrm>
              <a:off x="92568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1"/>
            <p:cNvSpPr/>
            <p:nvPr/>
          </p:nvSpPr>
          <p:spPr>
            <a:xfrm>
              <a:off x="925687"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1"/>
            <p:cNvSpPr/>
            <p:nvPr/>
          </p:nvSpPr>
          <p:spPr>
            <a:xfrm>
              <a:off x="917341"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1"/>
            <p:cNvSpPr/>
            <p:nvPr/>
          </p:nvSpPr>
          <p:spPr>
            <a:xfrm>
              <a:off x="917341"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1"/>
            <p:cNvSpPr/>
            <p:nvPr/>
          </p:nvSpPr>
          <p:spPr>
            <a:xfrm>
              <a:off x="925687"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1"/>
            <p:cNvSpPr/>
            <p:nvPr/>
          </p:nvSpPr>
          <p:spPr>
            <a:xfrm>
              <a:off x="917341"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1"/>
            <p:cNvSpPr/>
            <p:nvPr/>
          </p:nvSpPr>
          <p:spPr>
            <a:xfrm>
              <a:off x="925687"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1"/>
            <p:cNvSpPr/>
            <p:nvPr/>
          </p:nvSpPr>
          <p:spPr>
            <a:xfrm>
              <a:off x="917341"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1"/>
            <p:cNvSpPr/>
            <p:nvPr/>
          </p:nvSpPr>
          <p:spPr>
            <a:xfrm>
              <a:off x="917341"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1"/>
            <p:cNvSpPr/>
            <p:nvPr/>
          </p:nvSpPr>
          <p:spPr>
            <a:xfrm>
              <a:off x="925687"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11"/>
            <p:cNvSpPr/>
            <p:nvPr/>
          </p:nvSpPr>
          <p:spPr>
            <a:xfrm>
              <a:off x="925687"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11"/>
            <p:cNvSpPr/>
            <p:nvPr/>
          </p:nvSpPr>
          <p:spPr>
            <a:xfrm>
              <a:off x="925687"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11"/>
            <p:cNvSpPr/>
            <p:nvPr/>
          </p:nvSpPr>
          <p:spPr>
            <a:xfrm>
              <a:off x="917341" y="1879709"/>
              <a:ext cx="53414" cy="80955"/>
            </a:xfrm>
            <a:custGeom>
              <a:avLst/>
              <a:gdLst/>
              <a:ahLst/>
              <a:cxnLst/>
              <a:rect l="l" t="t" r="r" b="b"/>
              <a:pathLst>
                <a:path w="448" h="679" extrusionOk="0">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11"/>
            <p:cNvSpPr/>
            <p:nvPr/>
          </p:nvSpPr>
          <p:spPr>
            <a:xfrm>
              <a:off x="925687"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11"/>
            <p:cNvSpPr/>
            <p:nvPr/>
          </p:nvSpPr>
          <p:spPr>
            <a:xfrm>
              <a:off x="925687"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11"/>
            <p:cNvSpPr/>
            <p:nvPr/>
          </p:nvSpPr>
          <p:spPr>
            <a:xfrm>
              <a:off x="917341" y="2313220"/>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11"/>
            <p:cNvSpPr/>
            <p:nvPr/>
          </p:nvSpPr>
          <p:spPr>
            <a:xfrm>
              <a:off x="925687"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11"/>
            <p:cNvSpPr/>
            <p:nvPr/>
          </p:nvSpPr>
          <p:spPr>
            <a:xfrm>
              <a:off x="917341" y="2602704"/>
              <a:ext cx="53414" cy="80955"/>
            </a:xfrm>
            <a:custGeom>
              <a:avLst/>
              <a:gdLst/>
              <a:ahLst/>
              <a:cxnLst/>
              <a:rect l="l" t="t" r="r" b="b"/>
              <a:pathLst>
                <a:path w="448" h="679" extrusionOk="0">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11"/>
            <p:cNvSpPr/>
            <p:nvPr/>
          </p:nvSpPr>
          <p:spPr>
            <a:xfrm>
              <a:off x="925687" y="274875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11"/>
            <p:cNvSpPr/>
            <p:nvPr/>
          </p:nvSpPr>
          <p:spPr>
            <a:xfrm>
              <a:off x="917341" y="2892069"/>
              <a:ext cx="53414" cy="80955"/>
            </a:xfrm>
            <a:custGeom>
              <a:avLst/>
              <a:gdLst/>
              <a:ahLst/>
              <a:cxnLst/>
              <a:rect l="l" t="t" r="r" b="b"/>
              <a:pathLst>
                <a:path w="448" h="679" extrusionOk="0">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1"/>
            <p:cNvSpPr/>
            <p:nvPr/>
          </p:nvSpPr>
          <p:spPr>
            <a:xfrm>
              <a:off x="925687" y="303812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1"/>
            <p:cNvSpPr/>
            <p:nvPr/>
          </p:nvSpPr>
          <p:spPr>
            <a:xfrm>
              <a:off x="917341" y="3181435"/>
              <a:ext cx="53414" cy="80955"/>
            </a:xfrm>
            <a:custGeom>
              <a:avLst/>
              <a:gdLst/>
              <a:ahLst/>
              <a:cxnLst/>
              <a:rect l="l" t="t" r="r" b="b"/>
              <a:pathLst>
                <a:path w="448" h="679" extrusionOk="0">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1"/>
            <p:cNvSpPr/>
            <p:nvPr/>
          </p:nvSpPr>
          <p:spPr>
            <a:xfrm>
              <a:off x="917341" y="332653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1"/>
            <p:cNvSpPr/>
            <p:nvPr/>
          </p:nvSpPr>
          <p:spPr>
            <a:xfrm>
              <a:off x="925687" y="3472588"/>
              <a:ext cx="25872" cy="78213"/>
            </a:xfrm>
            <a:custGeom>
              <a:avLst/>
              <a:gdLst/>
              <a:ahLst/>
              <a:cxnLst/>
              <a:rect l="l" t="t" r="r" b="b"/>
              <a:pathLst>
                <a:path w="217" h="656" extrusionOk="0">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1"/>
            <p:cNvSpPr/>
            <p:nvPr/>
          </p:nvSpPr>
          <p:spPr>
            <a:xfrm>
              <a:off x="917341" y="3615900"/>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11"/>
            <p:cNvSpPr/>
            <p:nvPr/>
          </p:nvSpPr>
          <p:spPr>
            <a:xfrm>
              <a:off x="917341" y="3760165"/>
              <a:ext cx="53414" cy="80955"/>
            </a:xfrm>
            <a:custGeom>
              <a:avLst/>
              <a:gdLst/>
              <a:ahLst/>
              <a:cxnLst/>
              <a:rect l="l" t="t" r="r" b="b"/>
              <a:pathLst>
                <a:path w="448" h="679" extrusionOk="0">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11"/>
            <p:cNvSpPr/>
            <p:nvPr/>
          </p:nvSpPr>
          <p:spPr>
            <a:xfrm>
              <a:off x="917341" y="390526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11"/>
            <p:cNvSpPr/>
            <p:nvPr/>
          </p:nvSpPr>
          <p:spPr>
            <a:xfrm>
              <a:off x="925687" y="4051318"/>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1"/>
            <p:cNvSpPr/>
            <p:nvPr/>
          </p:nvSpPr>
          <p:spPr>
            <a:xfrm>
              <a:off x="925687" y="4195584"/>
              <a:ext cx="25872" cy="78213"/>
            </a:xfrm>
            <a:custGeom>
              <a:avLst/>
              <a:gdLst/>
              <a:ahLst/>
              <a:cxnLst/>
              <a:rect l="l" t="t" r="r" b="b"/>
              <a:pathLst>
                <a:path w="217" h="656" extrusionOk="0">
                  <a:moveTo>
                    <a:pt x="139" y="0"/>
                  </a:moveTo>
                  <a:lnTo>
                    <a:pt x="0" y="77"/>
                  </a:lnTo>
                  <a:lnTo>
                    <a:pt x="16" y="147"/>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11"/>
            <p:cNvSpPr/>
            <p:nvPr/>
          </p:nvSpPr>
          <p:spPr>
            <a:xfrm>
              <a:off x="119445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11"/>
            <p:cNvSpPr/>
            <p:nvPr/>
          </p:nvSpPr>
          <p:spPr>
            <a:xfrm>
              <a:off x="119445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1"/>
            <p:cNvSpPr/>
            <p:nvPr/>
          </p:nvSpPr>
          <p:spPr>
            <a:xfrm>
              <a:off x="1194455"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1"/>
            <p:cNvSpPr/>
            <p:nvPr/>
          </p:nvSpPr>
          <p:spPr>
            <a:xfrm>
              <a:off x="1186229"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1"/>
            <p:cNvSpPr/>
            <p:nvPr/>
          </p:nvSpPr>
          <p:spPr>
            <a:xfrm>
              <a:off x="1186229"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11"/>
            <p:cNvSpPr/>
            <p:nvPr/>
          </p:nvSpPr>
          <p:spPr>
            <a:xfrm>
              <a:off x="1194455"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1"/>
            <p:cNvSpPr/>
            <p:nvPr/>
          </p:nvSpPr>
          <p:spPr>
            <a:xfrm>
              <a:off x="1186229"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11"/>
            <p:cNvSpPr/>
            <p:nvPr/>
          </p:nvSpPr>
          <p:spPr>
            <a:xfrm>
              <a:off x="1194455"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11"/>
            <p:cNvSpPr/>
            <p:nvPr/>
          </p:nvSpPr>
          <p:spPr>
            <a:xfrm>
              <a:off x="1186229"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11"/>
            <p:cNvSpPr/>
            <p:nvPr/>
          </p:nvSpPr>
          <p:spPr>
            <a:xfrm>
              <a:off x="1186229"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11"/>
            <p:cNvSpPr/>
            <p:nvPr/>
          </p:nvSpPr>
          <p:spPr>
            <a:xfrm>
              <a:off x="1194455"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11"/>
            <p:cNvSpPr/>
            <p:nvPr/>
          </p:nvSpPr>
          <p:spPr>
            <a:xfrm>
              <a:off x="1194455"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11"/>
            <p:cNvSpPr/>
            <p:nvPr/>
          </p:nvSpPr>
          <p:spPr>
            <a:xfrm>
              <a:off x="1194455"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11"/>
            <p:cNvSpPr/>
            <p:nvPr/>
          </p:nvSpPr>
          <p:spPr>
            <a:xfrm>
              <a:off x="1186229" y="1879709"/>
              <a:ext cx="53295" cy="80955"/>
            </a:xfrm>
            <a:custGeom>
              <a:avLst/>
              <a:gdLst/>
              <a:ahLst/>
              <a:cxnLst/>
              <a:rect l="l" t="t" r="r" b="b"/>
              <a:pathLst>
                <a:path w="447" h="679" extrusionOk="0">
                  <a:moveTo>
                    <a:pt x="224" y="70"/>
                  </a:moveTo>
                  <a:cubicBezTo>
                    <a:pt x="316" y="70"/>
                    <a:pt x="355" y="162"/>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11"/>
            <p:cNvSpPr/>
            <p:nvPr/>
          </p:nvSpPr>
          <p:spPr>
            <a:xfrm>
              <a:off x="1194455"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11"/>
            <p:cNvSpPr/>
            <p:nvPr/>
          </p:nvSpPr>
          <p:spPr>
            <a:xfrm>
              <a:off x="1194455"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11"/>
            <p:cNvSpPr/>
            <p:nvPr/>
          </p:nvSpPr>
          <p:spPr>
            <a:xfrm>
              <a:off x="1186229" y="2313220"/>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11"/>
            <p:cNvSpPr/>
            <p:nvPr/>
          </p:nvSpPr>
          <p:spPr>
            <a:xfrm>
              <a:off x="1194455"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11"/>
            <p:cNvSpPr/>
            <p:nvPr/>
          </p:nvSpPr>
          <p:spPr>
            <a:xfrm>
              <a:off x="1186229" y="2602704"/>
              <a:ext cx="53295" cy="80955"/>
            </a:xfrm>
            <a:custGeom>
              <a:avLst/>
              <a:gdLst/>
              <a:ahLst/>
              <a:cxnLst/>
              <a:rect l="l" t="t" r="r" b="b"/>
              <a:pathLst>
                <a:path w="447" h="679" extrusionOk="0">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11"/>
            <p:cNvSpPr/>
            <p:nvPr/>
          </p:nvSpPr>
          <p:spPr>
            <a:xfrm>
              <a:off x="1194455" y="274875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1"/>
            <p:cNvSpPr/>
            <p:nvPr/>
          </p:nvSpPr>
          <p:spPr>
            <a:xfrm>
              <a:off x="1186229" y="2892069"/>
              <a:ext cx="53295" cy="80955"/>
            </a:xfrm>
            <a:custGeom>
              <a:avLst/>
              <a:gdLst/>
              <a:ahLst/>
              <a:cxnLst/>
              <a:rect l="l" t="t" r="r" b="b"/>
              <a:pathLst>
                <a:path w="447" h="679" extrusionOk="0">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1"/>
            <p:cNvSpPr/>
            <p:nvPr/>
          </p:nvSpPr>
          <p:spPr>
            <a:xfrm>
              <a:off x="1194455" y="303812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11"/>
            <p:cNvSpPr/>
            <p:nvPr/>
          </p:nvSpPr>
          <p:spPr>
            <a:xfrm>
              <a:off x="1186229" y="3181435"/>
              <a:ext cx="53295" cy="80955"/>
            </a:xfrm>
            <a:custGeom>
              <a:avLst/>
              <a:gdLst/>
              <a:ahLst/>
              <a:cxnLst/>
              <a:rect l="l" t="t" r="r" b="b"/>
              <a:pathLst>
                <a:path w="447" h="679" extrusionOk="0">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11"/>
            <p:cNvSpPr/>
            <p:nvPr/>
          </p:nvSpPr>
          <p:spPr>
            <a:xfrm>
              <a:off x="1186229" y="332653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11"/>
            <p:cNvSpPr/>
            <p:nvPr/>
          </p:nvSpPr>
          <p:spPr>
            <a:xfrm>
              <a:off x="1194455" y="3472588"/>
              <a:ext cx="25872" cy="78213"/>
            </a:xfrm>
            <a:custGeom>
              <a:avLst/>
              <a:gdLst/>
              <a:ahLst/>
              <a:cxnLst/>
              <a:rect l="l" t="t" r="r" b="b"/>
              <a:pathLst>
                <a:path w="217" h="656" extrusionOk="0">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11"/>
            <p:cNvSpPr/>
            <p:nvPr/>
          </p:nvSpPr>
          <p:spPr>
            <a:xfrm>
              <a:off x="1186229" y="3615900"/>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11"/>
            <p:cNvSpPr/>
            <p:nvPr/>
          </p:nvSpPr>
          <p:spPr>
            <a:xfrm>
              <a:off x="1186229" y="3760165"/>
              <a:ext cx="53295" cy="80955"/>
            </a:xfrm>
            <a:custGeom>
              <a:avLst/>
              <a:gdLst/>
              <a:ahLst/>
              <a:cxnLst/>
              <a:rect l="l" t="t" r="r" b="b"/>
              <a:pathLst>
                <a:path w="447" h="679" extrusionOk="0">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11"/>
            <p:cNvSpPr/>
            <p:nvPr/>
          </p:nvSpPr>
          <p:spPr>
            <a:xfrm>
              <a:off x="1186229" y="390526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1"/>
            <p:cNvSpPr/>
            <p:nvPr/>
          </p:nvSpPr>
          <p:spPr>
            <a:xfrm>
              <a:off x="1194455" y="4051318"/>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1"/>
            <p:cNvSpPr/>
            <p:nvPr/>
          </p:nvSpPr>
          <p:spPr>
            <a:xfrm>
              <a:off x="8451074"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11"/>
            <p:cNvSpPr/>
            <p:nvPr/>
          </p:nvSpPr>
          <p:spPr>
            <a:xfrm>
              <a:off x="8451074"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11"/>
            <p:cNvSpPr/>
            <p:nvPr/>
          </p:nvSpPr>
          <p:spPr>
            <a:xfrm>
              <a:off x="8451074"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11"/>
            <p:cNvSpPr/>
            <p:nvPr/>
          </p:nvSpPr>
          <p:spPr>
            <a:xfrm>
              <a:off x="844284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11"/>
            <p:cNvSpPr/>
            <p:nvPr/>
          </p:nvSpPr>
          <p:spPr>
            <a:xfrm>
              <a:off x="844284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11"/>
            <p:cNvSpPr/>
            <p:nvPr/>
          </p:nvSpPr>
          <p:spPr>
            <a:xfrm>
              <a:off x="8451074"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11"/>
            <p:cNvSpPr/>
            <p:nvPr/>
          </p:nvSpPr>
          <p:spPr>
            <a:xfrm>
              <a:off x="844284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11"/>
            <p:cNvSpPr/>
            <p:nvPr/>
          </p:nvSpPr>
          <p:spPr>
            <a:xfrm>
              <a:off x="8451074"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1"/>
            <p:cNvSpPr/>
            <p:nvPr/>
          </p:nvSpPr>
          <p:spPr>
            <a:xfrm>
              <a:off x="844284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11"/>
            <p:cNvSpPr/>
            <p:nvPr/>
          </p:nvSpPr>
          <p:spPr>
            <a:xfrm>
              <a:off x="844284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11"/>
            <p:cNvSpPr/>
            <p:nvPr/>
          </p:nvSpPr>
          <p:spPr>
            <a:xfrm>
              <a:off x="8451074"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11"/>
            <p:cNvSpPr/>
            <p:nvPr/>
          </p:nvSpPr>
          <p:spPr>
            <a:xfrm>
              <a:off x="8451074"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11"/>
            <p:cNvSpPr/>
            <p:nvPr/>
          </p:nvSpPr>
          <p:spPr>
            <a:xfrm>
              <a:off x="8451074"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11"/>
            <p:cNvSpPr/>
            <p:nvPr/>
          </p:nvSpPr>
          <p:spPr>
            <a:xfrm>
              <a:off x="8442847"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11"/>
            <p:cNvSpPr/>
            <p:nvPr/>
          </p:nvSpPr>
          <p:spPr>
            <a:xfrm>
              <a:off x="8451074"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11"/>
            <p:cNvSpPr/>
            <p:nvPr/>
          </p:nvSpPr>
          <p:spPr>
            <a:xfrm>
              <a:off x="8451074"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11"/>
            <p:cNvSpPr/>
            <p:nvPr/>
          </p:nvSpPr>
          <p:spPr>
            <a:xfrm>
              <a:off x="8442847"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11"/>
            <p:cNvSpPr/>
            <p:nvPr/>
          </p:nvSpPr>
          <p:spPr>
            <a:xfrm>
              <a:off x="8451074"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11"/>
            <p:cNvSpPr/>
            <p:nvPr/>
          </p:nvSpPr>
          <p:spPr>
            <a:xfrm>
              <a:off x="8442847"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11"/>
            <p:cNvSpPr/>
            <p:nvPr/>
          </p:nvSpPr>
          <p:spPr>
            <a:xfrm>
              <a:off x="8451074"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11"/>
            <p:cNvSpPr/>
            <p:nvPr/>
          </p:nvSpPr>
          <p:spPr>
            <a:xfrm>
              <a:off x="8442847"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11"/>
            <p:cNvSpPr/>
            <p:nvPr/>
          </p:nvSpPr>
          <p:spPr>
            <a:xfrm>
              <a:off x="8451074"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11"/>
            <p:cNvSpPr/>
            <p:nvPr/>
          </p:nvSpPr>
          <p:spPr>
            <a:xfrm>
              <a:off x="8442847"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11"/>
            <p:cNvSpPr/>
            <p:nvPr/>
          </p:nvSpPr>
          <p:spPr>
            <a:xfrm>
              <a:off x="8442847"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11"/>
            <p:cNvSpPr/>
            <p:nvPr/>
          </p:nvSpPr>
          <p:spPr>
            <a:xfrm>
              <a:off x="8451074"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11"/>
            <p:cNvSpPr/>
            <p:nvPr/>
          </p:nvSpPr>
          <p:spPr>
            <a:xfrm>
              <a:off x="8442847"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11"/>
            <p:cNvSpPr/>
            <p:nvPr/>
          </p:nvSpPr>
          <p:spPr>
            <a:xfrm>
              <a:off x="8442847"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11"/>
            <p:cNvSpPr/>
            <p:nvPr/>
          </p:nvSpPr>
          <p:spPr>
            <a:xfrm>
              <a:off x="8442847"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11"/>
            <p:cNvSpPr/>
            <p:nvPr/>
          </p:nvSpPr>
          <p:spPr>
            <a:xfrm>
              <a:off x="8451074"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11"/>
            <p:cNvSpPr/>
            <p:nvPr/>
          </p:nvSpPr>
          <p:spPr>
            <a:xfrm>
              <a:off x="8451074"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11"/>
            <p:cNvSpPr/>
            <p:nvPr/>
          </p:nvSpPr>
          <p:spPr>
            <a:xfrm>
              <a:off x="8451074"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11"/>
            <p:cNvSpPr/>
            <p:nvPr/>
          </p:nvSpPr>
          <p:spPr>
            <a:xfrm>
              <a:off x="8442847"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11"/>
            <p:cNvSpPr/>
            <p:nvPr/>
          </p:nvSpPr>
          <p:spPr>
            <a:xfrm>
              <a:off x="1463223"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11"/>
            <p:cNvSpPr/>
            <p:nvPr/>
          </p:nvSpPr>
          <p:spPr>
            <a:xfrm>
              <a:off x="1463223"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11"/>
            <p:cNvSpPr/>
            <p:nvPr/>
          </p:nvSpPr>
          <p:spPr>
            <a:xfrm>
              <a:off x="1463223"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11"/>
            <p:cNvSpPr/>
            <p:nvPr/>
          </p:nvSpPr>
          <p:spPr>
            <a:xfrm>
              <a:off x="145499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11"/>
            <p:cNvSpPr/>
            <p:nvPr/>
          </p:nvSpPr>
          <p:spPr>
            <a:xfrm>
              <a:off x="145499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11"/>
            <p:cNvSpPr/>
            <p:nvPr/>
          </p:nvSpPr>
          <p:spPr>
            <a:xfrm>
              <a:off x="1463223"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11"/>
            <p:cNvSpPr/>
            <p:nvPr/>
          </p:nvSpPr>
          <p:spPr>
            <a:xfrm>
              <a:off x="145499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11"/>
            <p:cNvSpPr/>
            <p:nvPr/>
          </p:nvSpPr>
          <p:spPr>
            <a:xfrm>
              <a:off x="1463223"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11"/>
            <p:cNvSpPr/>
            <p:nvPr/>
          </p:nvSpPr>
          <p:spPr>
            <a:xfrm>
              <a:off x="145499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11"/>
            <p:cNvSpPr/>
            <p:nvPr/>
          </p:nvSpPr>
          <p:spPr>
            <a:xfrm>
              <a:off x="145499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11"/>
            <p:cNvSpPr/>
            <p:nvPr/>
          </p:nvSpPr>
          <p:spPr>
            <a:xfrm>
              <a:off x="1463223" y="144703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11"/>
            <p:cNvSpPr/>
            <p:nvPr/>
          </p:nvSpPr>
          <p:spPr>
            <a:xfrm>
              <a:off x="1463223" y="159117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1"/>
            <p:cNvSpPr/>
            <p:nvPr/>
          </p:nvSpPr>
          <p:spPr>
            <a:xfrm>
              <a:off x="1463223" y="1736397"/>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11"/>
            <p:cNvSpPr/>
            <p:nvPr/>
          </p:nvSpPr>
          <p:spPr>
            <a:xfrm>
              <a:off x="1454997"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11"/>
            <p:cNvSpPr/>
            <p:nvPr/>
          </p:nvSpPr>
          <p:spPr>
            <a:xfrm>
              <a:off x="1463223" y="202576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11"/>
            <p:cNvSpPr/>
            <p:nvPr/>
          </p:nvSpPr>
          <p:spPr>
            <a:xfrm>
              <a:off x="1463223" y="2170028"/>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11"/>
            <p:cNvSpPr/>
            <p:nvPr/>
          </p:nvSpPr>
          <p:spPr>
            <a:xfrm>
              <a:off x="1454997"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11"/>
            <p:cNvSpPr/>
            <p:nvPr/>
          </p:nvSpPr>
          <p:spPr>
            <a:xfrm>
              <a:off x="1463223" y="2459393"/>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11"/>
            <p:cNvSpPr/>
            <p:nvPr/>
          </p:nvSpPr>
          <p:spPr>
            <a:xfrm>
              <a:off x="1454997"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1"/>
            <p:cNvSpPr/>
            <p:nvPr/>
          </p:nvSpPr>
          <p:spPr>
            <a:xfrm>
              <a:off x="1463223" y="2748758"/>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1"/>
            <p:cNvSpPr/>
            <p:nvPr/>
          </p:nvSpPr>
          <p:spPr>
            <a:xfrm>
              <a:off x="1454997"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1"/>
            <p:cNvSpPr/>
            <p:nvPr/>
          </p:nvSpPr>
          <p:spPr>
            <a:xfrm>
              <a:off x="1463223" y="3038123"/>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1"/>
            <p:cNvSpPr/>
            <p:nvPr/>
          </p:nvSpPr>
          <p:spPr>
            <a:xfrm>
              <a:off x="1454997"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1"/>
            <p:cNvSpPr/>
            <p:nvPr/>
          </p:nvSpPr>
          <p:spPr>
            <a:xfrm>
              <a:off x="1454997"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11"/>
            <p:cNvSpPr/>
            <p:nvPr/>
          </p:nvSpPr>
          <p:spPr>
            <a:xfrm>
              <a:off x="1463223" y="3472588"/>
              <a:ext cx="25872" cy="78213"/>
            </a:xfrm>
            <a:custGeom>
              <a:avLst/>
              <a:gdLst/>
              <a:ahLst/>
              <a:cxnLst/>
              <a:rect l="l" t="t" r="r" b="b"/>
              <a:pathLst>
                <a:path w="217" h="656" extrusionOk="0">
                  <a:moveTo>
                    <a:pt x="147"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11"/>
            <p:cNvSpPr/>
            <p:nvPr/>
          </p:nvSpPr>
          <p:spPr>
            <a:xfrm>
              <a:off x="1454997"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1"/>
            <p:cNvSpPr/>
            <p:nvPr/>
          </p:nvSpPr>
          <p:spPr>
            <a:xfrm>
              <a:off x="1454997"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1"/>
            <p:cNvSpPr/>
            <p:nvPr/>
          </p:nvSpPr>
          <p:spPr>
            <a:xfrm>
              <a:off x="1454997"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1"/>
            <p:cNvSpPr/>
            <p:nvPr/>
          </p:nvSpPr>
          <p:spPr>
            <a:xfrm>
              <a:off x="657005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1"/>
            <p:cNvSpPr/>
            <p:nvPr/>
          </p:nvSpPr>
          <p:spPr>
            <a:xfrm>
              <a:off x="657005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11"/>
            <p:cNvSpPr/>
            <p:nvPr/>
          </p:nvSpPr>
          <p:spPr>
            <a:xfrm>
              <a:off x="657005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1"/>
            <p:cNvSpPr/>
            <p:nvPr/>
          </p:nvSpPr>
          <p:spPr>
            <a:xfrm>
              <a:off x="656170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1"/>
            <p:cNvSpPr/>
            <p:nvPr/>
          </p:nvSpPr>
          <p:spPr>
            <a:xfrm>
              <a:off x="656170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1"/>
            <p:cNvSpPr/>
            <p:nvPr/>
          </p:nvSpPr>
          <p:spPr>
            <a:xfrm>
              <a:off x="6570055"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11"/>
            <p:cNvSpPr/>
            <p:nvPr/>
          </p:nvSpPr>
          <p:spPr>
            <a:xfrm>
              <a:off x="6561709"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11"/>
            <p:cNvSpPr/>
            <p:nvPr/>
          </p:nvSpPr>
          <p:spPr>
            <a:xfrm>
              <a:off x="6570055"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11"/>
            <p:cNvSpPr/>
            <p:nvPr/>
          </p:nvSpPr>
          <p:spPr>
            <a:xfrm>
              <a:off x="6561709"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11"/>
            <p:cNvSpPr/>
            <p:nvPr/>
          </p:nvSpPr>
          <p:spPr>
            <a:xfrm>
              <a:off x="6561709"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11"/>
            <p:cNvSpPr/>
            <p:nvPr/>
          </p:nvSpPr>
          <p:spPr>
            <a:xfrm>
              <a:off x="7645485"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11"/>
            <p:cNvSpPr/>
            <p:nvPr/>
          </p:nvSpPr>
          <p:spPr>
            <a:xfrm>
              <a:off x="7645485"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11"/>
            <p:cNvSpPr/>
            <p:nvPr/>
          </p:nvSpPr>
          <p:spPr>
            <a:xfrm>
              <a:off x="7645485"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11"/>
            <p:cNvSpPr/>
            <p:nvPr/>
          </p:nvSpPr>
          <p:spPr>
            <a:xfrm>
              <a:off x="763725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11"/>
            <p:cNvSpPr/>
            <p:nvPr/>
          </p:nvSpPr>
          <p:spPr>
            <a:xfrm>
              <a:off x="763725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11"/>
            <p:cNvSpPr/>
            <p:nvPr/>
          </p:nvSpPr>
          <p:spPr>
            <a:xfrm>
              <a:off x="7645485"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11"/>
            <p:cNvSpPr/>
            <p:nvPr/>
          </p:nvSpPr>
          <p:spPr>
            <a:xfrm>
              <a:off x="763725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11"/>
            <p:cNvSpPr/>
            <p:nvPr/>
          </p:nvSpPr>
          <p:spPr>
            <a:xfrm>
              <a:off x="7645485"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11"/>
            <p:cNvSpPr/>
            <p:nvPr/>
          </p:nvSpPr>
          <p:spPr>
            <a:xfrm>
              <a:off x="7637259"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11"/>
            <p:cNvSpPr/>
            <p:nvPr/>
          </p:nvSpPr>
          <p:spPr>
            <a:xfrm>
              <a:off x="7637259"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11"/>
            <p:cNvSpPr/>
            <p:nvPr/>
          </p:nvSpPr>
          <p:spPr>
            <a:xfrm>
              <a:off x="7645485"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11"/>
            <p:cNvSpPr/>
            <p:nvPr/>
          </p:nvSpPr>
          <p:spPr>
            <a:xfrm>
              <a:off x="7645485" y="159117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11"/>
            <p:cNvSpPr/>
            <p:nvPr/>
          </p:nvSpPr>
          <p:spPr>
            <a:xfrm>
              <a:off x="8719961"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11"/>
            <p:cNvSpPr/>
            <p:nvPr/>
          </p:nvSpPr>
          <p:spPr>
            <a:xfrm>
              <a:off x="8719961"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1"/>
            <p:cNvSpPr/>
            <p:nvPr/>
          </p:nvSpPr>
          <p:spPr>
            <a:xfrm>
              <a:off x="8719961"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1"/>
            <p:cNvSpPr/>
            <p:nvPr/>
          </p:nvSpPr>
          <p:spPr>
            <a:xfrm>
              <a:off x="8711735"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11"/>
            <p:cNvSpPr/>
            <p:nvPr/>
          </p:nvSpPr>
          <p:spPr>
            <a:xfrm>
              <a:off x="8711735"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11"/>
            <p:cNvSpPr/>
            <p:nvPr/>
          </p:nvSpPr>
          <p:spPr>
            <a:xfrm>
              <a:off x="8719961"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11"/>
            <p:cNvSpPr/>
            <p:nvPr/>
          </p:nvSpPr>
          <p:spPr>
            <a:xfrm>
              <a:off x="8711735"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11"/>
            <p:cNvSpPr/>
            <p:nvPr/>
          </p:nvSpPr>
          <p:spPr>
            <a:xfrm>
              <a:off x="8719961"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1"/>
            <p:cNvSpPr/>
            <p:nvPr/>
          </p:nvSpPr>
          <p:spPr>
            <a:xfrm>
              <a:off x="8711735"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1"/>
            <p:cNvSpPr/>
            <p:nvPr/>
          </p:nvSpPr>
          <p:spPr>
            <a:xfrm>
              <a:off x="8711735"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1"/>
            <p:cNvSpPr/>
            <p:nvPr/>
          </p:nvSpPr>
          <p:spPr>
            <a:xfrm>
              <a:off x="8719961"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1"/>
            <p:cNvSpPr/>
            <p:nvPr/>
          </p:nvSpPr>
          <p:spPr>
            <a:xfrm>
              <a:off x="8719961"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11"/>
            <p:cNvSpPr/>
            <p:nvPr/>
          </p:nvSpPr>
          <p:spPr>
            <a:xfrm>
              <a:off x="8719961"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1"/>
            <p:cNvSpPr/>
            <p:nvPr/>
          </p:nvSpPr>
          <p:spPr>
            <a:xfrm>
              <a:off x="8711735"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11"/>
            <p:cNvSpPr/>
            <p:nvPr/>
          </p:nvSpPr>
          <p:spPr>
            <a:xfrm>
              <a:off x="8719961"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11"/>
            <p:cNvSpPr/>
            <p:nvPr/>
          </p:nvSpPr>
          <p:spPr>
            <a:xfrm>
              <a:off x="8719961"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11"/>
            <p:cNvSpPr/>
            <p:nvPr/>
          </p:nvSpPr>
          <p:spPr>
            <a:xfrm>
              <a:off x="8711735"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11"/>
            <p:cNvSpPr/>
            <p:nvPr/>
          </p:nvSpPr>
          <p:spPr>
            <a:xfrm>
              <a:off x="8719961"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11"/>
            <p:cNvSpPr/>
            <p:nvPr/>
          </p:nvSpPr>
          <p:spPr>
            <a:xfrm>
              <a:off x="8711735"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11"/>
            <p:cNvSpPr/>
            <p:nvPr/>
          </p:nvSpPr>
          <p:spPr>
            <a:xfrm>
              <a:off x="8719961"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11"/>
            <p:cNvSpPr/>
            <p:nvPr/>
          </p:nvSpPr>
          <p:spPr>
            <a:xfrm>
              <a:off x="8711735"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11"/>
            <p:cNvSpPr/>
            <p:nvPr/>
          </p:nvSpPr>
          <p:spPr>
            <a:xfrm>
              <a:off x="8719961"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1"/>
            <p:cNvSpPr/>
            <p:nvPr/>
          </p:nvSpPr>
          <p:spPr>
            <a:xfrm>
              <a:off x="8711735"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11"/>
            <p:cNvSpPr/>
            <p:nvPr/>
          </p:nvSpPr>
          <p:spPr>
            <a:xfrm>
              <a:off x="8711735"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11"/>
            <p:cNvSpPr/>
            <p:nvPr/>
          </p:nvSpPr>
          <p:spPr>
            <a:xfrm>
              <a:off x="8719961"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11"/>
            <p:cNvSpPr/>
            <p:nvPr/>
          </p:nvSpPr>
          <p:spPr>
            <a:xfrm>
              <a:off x="8711735"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11"/>
            <p:cNvSpPr/>
            <p:nvPr/>
          </p:nvSpPr>
          <p:spPr>
            <a:xfrm>
              <a:off x="8711735"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11"/>
            <p:cNvSpPr/>
            <p:nvPr/>
          </p:nvSpPr>
          <p:spPr>
            <a:xfrm>
              <a:off x="8711735"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11"/>
            <p:cNvSpPr/>
            <p:nvPr/>
          </p:nvSpPr>
          <p:spPr>
            <a:xfrm>
              <a:off x="8719961"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11"/>
            <p:cNvSpPr/>
            <p:nvPr/>
          </p:nvSpPr>
          <p:spPr>
            <a:xfrm>
              <a:off x="8719961"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11"/>
            <p:cNvSpPr/>
            <p:nvPr/>
          </p:nvSpPr>
          <p:spPr>
            <a:xfrm>
              <a:off x="8719961"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11"/>
            <p:cNvSpPr/>
            <p:nvPr/>
          </p:nvSpPr>
          <p:spPr>
            <a:xfrm>
              <a:off x="8711735"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11"/>
            <p:cNvSpPr/>
            <p:nvPr/>
          </p:nvSpPr>
          <p:spPr>
            <a:xfrm>
              <a:off x="8719961"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11"/>
            <p:cNvSpPr/>
            <p:nvPr/>
          </p:nvSpPr>
          <p:spPr>
            <a:xfrm>
              <a:off x="8711735"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11"/>
            <p:cNvSpPr/>
            <p:nvPr/>
          </p:nvSpPr>
          <p:spPr>
            <a:xfrm>
              <a:off x="8719961"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11"/>
            <p:cNvSpPr/>
            <p:nvPr/>
          </p:nvSpPr>
          <p:spPr>
            <a:xfrm>
              <a:off x="8711735"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11"/>
            <p:cNvSpPr/>
            <p:nvPr/>
          </p:nvSpPr>
          <p:spPr>
            <a:xfrm>
              <a:off x="1191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1"/>
            <p:cNvSpPr/>
            <p:nvPr/>
          </p:nvSpPr>
          <p:spPr>
            <a:xfrm>
              <a:off x="1191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11"/>
            <p:cNvSpPr/>
            <p:nvPr/>
          </p:nvSpPr>
          <p:spPr>
            <a:xfrm>
              <a:off x="1191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11"/>
            <p:cNvSpPr/>
            <p:nvPr/>
          </p:nvSpPr>
          <p:spPr>
            <a:xfrm>
              <a:off x="1191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11"/>
            <p:cNvSpPr/>
            <p:nvPr/>
          </p:nvSpPr>
          <p:spPr>
            <a:xfrm>
              <a:off x="1109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11"/>
            <p:cNvSpPr/>
            <p:nvPr/>
          </p:nvSpPr>
          <p:spPr>
            <a:xfrm>
              <a:off x="110918"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11"/>
            <p:cNvSpPr/>
            <p:nvPr/>
          </p:nvSpPr>
          <p:spPr>
            <a:xfrm>
              <a:off x="119145"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1"/>
            <p:cNvSpPr/>
            <p:nvPr/>
          </p:nvSpPr>
          <p:spPr>
            <a:xfrm>
              <a:off x="110918"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11"/>
            <p:cNvSpPr/>
            <p:nvPr/>
          </p:nvSpPr>
          <p:spPr>
            <a:xfrm>
              <a:off x="119145"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11"/>
            <p:cNvSpPr/>
            <p:nvPr/>
          </p:nvSpPr>
          <p:spPr>
            <a:xfrm>
              <a:off x="110918"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11"/>
            <p:cNvSpPr/>
            <p:nvPr/>
          </p:nvSpPr>
          <p:spPr>
            <a:xfrm>
              <a:off x="119145"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11"/>
            <p:cNvSpPr/>
            <p:nvPr/>
          </p:nvSpPr>
          <p:spPr>
            <a:xfrm>
              <a:off x="110918"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11"/>
            <p:cNvSpPr/>
            <p:nvPr/>
          </p:nvSpPr>
          <p:spPr>
            <a:xfrm>
              <a:off x="119145"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11"/>
            <p:cNvSpPr/>
            <p:nvPr/>
          </p:nvSpPr>
          <p:spPr>
            <a:xfrm>
              <a:off x="110918"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11"/>
            <p:cNvSpPr/>
            <p:nvPr/>
          </p:nvSpPr>
          <p:spPr>
            <a:xfrm>
              <a:off x="119145"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11"/>
            <p:cNvSpPr/>
            <p:nvPr/>
          </p:nvSpPr>
          <p:spPr>
            <a:xfrm>
              <a:off x="119145"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1"/>
            <p:cNvSpPr/>
            <p:nvPr/>
          </p:nvSpPr>
          <p:spPr>
            <a:xfrm>
              <a:off x="110918"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1"/>
            <p:cNvSpPr/>
            <p:nvPr/>
          </p:nvSpPr>
          <p:spPr>
            <a:xfrm>
              <a:off x="110918"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1"/>
            <p:cNvSpPr/>
            <p:nvPr/>
          </p:nvSpPr>
          <p:spPr>
            <a:xfrm>
              <a:off x="119145"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11"/>
            <p:cNvSpPr/>
            <p:nvPr/>
          </p:nvSpPr>
          <p:spPr>
            <a:xfrm>
              <a:off x="110918"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11"/>
            <p:cNvSpPr/>
            <p:nvPr/>
          </p:nvSpPr>
          <p:spPr>
            <a:xfrm>
              <a:off x="119145"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11"/>
            <p:cNvSpPr/>
            <p:nvPr/>
          </p:nvSpPr>
          <p:spPr>
            <a:xfrm>
              <a:off x="119145"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11"/>
            <p:cNvSpPr/>
            <p:nvPr/>
          </p:nvSpPr>
          <p:spPr>
            <a:xfrm>
              <a:off x="110918"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11"/>
            <p:cNvSpPr/>
            <p:nvPr/>
          </p:nvSpPr>
          <p:spPr>
            <a:xfrm>
              <a:off x="110918"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1"/>
            <p:cNvSpPr/>
            <p:nvPr/>
          </p:nvSpPr>
          <p:spPr>
            <a:xfrm>
              <a:off x="110918"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11"/>
            <p:cNvSpPr/>
            <p:nvPr/>
          </p:nvSpPr>
          <p:spPr>
            <a:xfrm>
              <a:off x="119145"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11"/>
            <p:cNvSpPr/>
            <p:nvPr/>
          </p:nvSpPr>
          <p:spPr>
            <a:xfrm>
              <a:off x="119145"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1"/>
            <p:cNvSpPr/>
            <p:nvPr/>
          </p:nvSpPr>
          <p:spPr>
            <a:xfrm>
              <a:off x="119145"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11"/>
            <p:cNvSpPr/>
            <p:nvPr/>
          </p:nvSpPr>
          <p:spPr>
            <a:xfrm>
              <a:off x="110918"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11"/>
            <p:cNvSpPr/>
            <p:nvPr/>
          </p:nvSpPr>
          <p:spPr>
            <a:xfrm>
              <a:off x="119145"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11"/>
            <p:cNvSpPr/>
            <p:nvPr/>
          </p:nvSpPr>
          <p:spPr>
            <a:xfrm>
              <a:off x="110918"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11"/>
            <p:cNvSpPr/>
            <p:nvPr/>
          </p:nvSpPr>
          <p:spPr>
            <a:xfrm>
              <a:off x="119145"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11"/>
            <p:cNvSpPr/>
            <p:nvPr/>
          </p:nvSpPr>
          <p:spPr>
            <a:xfrm>
              <a:off x="110918"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11"/>
            <p:cNvSpPr/>
            <p:nvPr/>
          </p:nvSpPr>
          <p:spPr>
            <a:xfrm>
              <a:off x="119145"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11"/>
            <p:cNvSpPr/>
            <p:nvPr/>
          </p:nvSpPr>
          <p:spPr>
            <a:xfrm>
              <a:off x="173211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11"/>
            <p:cNvSpPr/>
            <p:nvPr/>
          </p:nvSpPr>
          <p:spPr>
            <a:xfrm>
              <a:off x="173211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11"/>
            <p:cNvSpPr/>
            <p:nvPr/>
          </p:nvSpPr>
          <p:spPr>
            <a:xfrm>
              <a:off x="173211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11"/>
            <p:cNvSpPr/>
            <p:nvPr/>
          </p:nvSpPr>
          <p:spPr>
            <a:xfrm>
              <a:off x="173211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11"/>
            <p:cNvSpPr/>
            <p:nvPr/>
          </p:nvSpPr>
          <p:spPr>
            <a:xfrm>
              <a:off x="1723884"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11"/>
            <p:cNvSpPr/>
            <p:nvPr/>
          </p:nvSpPr>
          <p:spPr>
            <a:xfrm>
              <a:off x="1723884"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11"/>
            <p:cNvSpPr/>
            <p:nvPr/>
          </p:nvSpPr>
          <p:spPr>
            <a:xfrm>
              <a:off x="1732111"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11"/>
            <p:cNvSpPr/>
            <p:nvPr/>
          </p:nvSpPr>
          <p:spPr>
            <a:xfrm>
              <a:off x="1723884"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1"/>
            <p:cNvSpPr/>
            <p:nvPr/>
          </p:nvSpPr>
          <p:spPr>
            <a:xfrm>
              <a:off x="1732111"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1"/>
            <p:cNvSpPr/>
            <p:nvPr/>
          </p:nvSpPr>
          <p:spPr>
            <a:xfrm>
              <a:off x="1723884"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1"/>
            <p:cNvSpPr/>
            <p:nvPr/>
          </p:nvSpPr>
          <p:spPr>
            <a:xfrm>
              <a:off x="1732111"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11"/>
            <p:cNvSpPr/>
            <p:nvPr/>
          </p:nvSpPr>
          <p:spPr>
            <a:xfrm>
              <a:off x="1723884"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11"/>
            <p:cNvSpPr/>
            <p:nvPr/>
          </p:nvSpPr>
          <p:spPr>
            <a:xfrm>
              <a:off x="2000998"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1"/>
            <p:cNvSpPr/>
            <p:nvPr/>
          </p:nvSpPr>
          <p:spPr>
            <a:xfrm>
              <a:off x="2000998"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1"/>
            <p:cNvSpPr/>
            <p:nvPr/>
          </p:nvSpPr>
          <p:spPr>
            <a:xfrm>
              <a:off x="2000998"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1"/>
            <p:cNvSpPr/>
            <p:nvPr/>
          </p:nvSpPr>
          <p:spPr>
            <a:xfrm>
              <a:off x="2000998"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11"/>
            <p:cNvSpPr/>
            <p:nvPr/>
          </p:nvSpPr>
          <p:spPr>
            <a:xfrm>
              <a:off x="1992771"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11"/>
            <p:cNvSpPr/>
            <p:nvPr/>
          </p:nvSpPr>
          <p:spPr>
            <a:xfrm>
              <a:off x="1992771"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1"/>
            <p:cNvSpPr/>
            <p:nvPr/>
          </p:nvSpPr>
          <p:spPr>
            <a:xfrm>
              <a:off x="2000998"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1"/>
            <p:cNvSpPr/>
            <p:nvPr/>
          </p:nvSpPr>
          <p:spPr>
            <a:xfrm>
              <a:off x="1992771"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1"/>
            <p:cNvSpPr/>
            <p:nvPr/>
          </p:nvSpPr>
          <p:spPr>
            <a:xfrm>
              <a:off x="2000998"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1"/>
            <p:cNvSpPr/>
            <p:nvPr/>
          </p:nvSpPr>
          <p:spPr>
            <a:xfrm>
              <a:off x="1992771"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1"/>
            <p:cNvSpPr/>
            <p:nvPr/>
          </p:nvSpPr>
          <p:spPr>
            <a:xfrm>
              <a:off x="227000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1"/>
            <p:cNvSpPr/>
            <p:nvPr/>
          </p:nvSpPr>
          <p:spPr>
            <a:xfrm>
              <a:off x="227000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1"/>
            <p:cNvSpPr/>
            <p:nvPr/>
          </p:nvSpPr>
          <p:spPr>
            <a:xfrm>
              <a:off x="2270005"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1"/>
            <p:cNvSpPr/>
            <p:nvPr/>
          </p:nvSpPr>
          <p:spPr>
            <a:xfrm>
              <a:off x="2270005"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1"/>
            <p:cNvSpPr/>
            <p:nvPr/>
          </p:nvSpPr>
          <p:spPr>
            <a:xfrm>
              <a:off x="2261659"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1"/>
            <p:cNvSpPr/>
            <p:nvPr/>
          </p:nvSpPr>
          <p:spPr>
            <a:xfrm>
              <a:off x="2261659"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1"/>
            <p:cNvSpPr/>
            <p:nvPr/>
          </p:nvSpPr>
          <p:spPr>
            <a:xfrm>
              <a:off x="2270005"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1"/>
            <p:cNvSpPr/>
            <p:nvPr/>
          </p:nvSpPr>
          <p:spPr>
            <a:xfrm>
              <a:off x="2261659"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1"/>
            <p:cNvSpPr/>
            <p:nvPr/>
          </p:nvSpPr>
          <p:spPr>
            <a:xfrm>
              <a:off x="2270005"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1"/>
            <p:cNvSpPr/>
            <p:nvPr/>
          </p:nvSpPr>
          <p:spPr>
            <a:xfrm>
              <a:off x="2261659"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1"/>
            <p:cNvSpPr/>
            <p:nvPr/>
          </p:nvSpPr>
          <p:spPr>
            <a:xfrm>
              <a:off x="388213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1"/>
            <p:cNvSpPr/>
            <p:nvPr/>
          </p:nvSpPr>
          <p:spPr>
            <a:xfrm>
              <a:off x="388213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1"/>
            <p:cNvSpPr/>
            <p:nvPr/>
          </p:nvSpPr>
          <p:spPr>
            <a:xfrm>
              <a:off x="3882136"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1"/>
            <p:cNvSpPr/>
            <p:nvPr/>
          </p:nvSpPr>
          <p:spPr>
            <a:xfrm>
              <a:off x="4956851"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1"/>
            <p:cNvSpPr/>
            <p:nvPr/>
          </p:nvSpPr>
          <p:spPr>
            <a:xfrm>
              <a:off x="495685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1"/>
            <p:cNvSpPr/>
            <p:nvPr/>
          </p:nvSpPr>
          <p:spPr>
            <a:xfrm>
              <a:off x="65668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1"/>
            <p:cNvSpPr/>
            <p:nvPr/>
          </p:nvSpPr>
          <p:spPr>
            <a:xfrm>
              <a:off x="65668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1"/>
            <p:cNvSpPr/>
            <p:nvPr/>
          </p:nvSpPr>
          <p:spPr>
            <a:xfrm>
              <a:off x="65668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1"/>
            <p:cNvSpPr/>
            <p:nvPr/>
          </p:nvSpPr>
          <p:spPr>
            <a:xfrm>
              <a:off x="656681"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1"/>
            <p:cNvSpPr/>
            <p:nvPr/>
          </p:nvSpPr>
          <p:spPr>
            <a:xfrm>
              <a:off x="648454"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1"/>
            <p:cNvSpPr/>
            <p:nvPr/>
          </p:nvSpPr>
          <p:spPr>
            <a:xfrm>
              <a:off x="648454"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1"/>
            <p:cNvSpPr/>
            <p:nvPr/>
          </p:nvSpPr>
          <p:spPr>
            <a:xfrm>
              <a:off x="656681"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1"/>
            <p:cNvSpPr/>
            <p:nvPr/>
          </p:nvSpPr>
          <p:spPr>
            <a:xfrm>
              <a:off x="648454"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1"/>
            <p:cNvSpPr/>
            <p:nvPr/>
          </p:nvSpPr>
          <p:spPr>
            <a:xfrm>
              <a:off x="656681"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1"/>
            <p:cNvSpPr/>
            <p:nvPr/>
          </p:nvSpPr>
          <p:spPr>
            <a:xfrm>
              <a:off x="648454"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1"/>
            <p:cNvSpPr/>
            <p:nvPr/>
          </p:nvSpPr>
          <p:spPr>
            <a:xfrm>
              <a:off x="656681"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1"/>
            <p:cNvSpPr/>
            <p:nvPr/>
          </p:nvSpPr>
          <p:spPr>
            <a:xfrm>
              <a:off x="648454"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1"/>
            <p:cNvSpPr/>
            <p:nvPr/>
          </p:nvSpPr>
          <p:spPr>
            <a:xfrm>
              <a:off x="656681"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1"/>
            <p:cNvSpPr/>
            <p:nvPr/>
          </p:nvSpPr>
          <p:spPr>
            <a:xfrm>
              <a:off x="648454"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1"/>
            <p:cNvSpPr/>
            <p:nvPr/>
          </p:nvSpPr>
          <p:spPr>
            <a:xfrm>
              <a:off x="656681"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1"/>
            <p:cNvSpPr/>
            <p:nvPr/>
          </p:nvSpPr>
          <p:spPr>
            <a:xfrm>
              <a:off x="656681"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1"/>
            <p:cNvSpPr/>
            <p:nvPr/>
          </p:nvSpPr>
          <p:spPr>
            <a:xfrm>
              <a:off x="648454"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1"/>
            <p:cNvSpPr/>
            <p:nvPr/>
          </p:nvSpPr>
          <p:spPr>
            <a:xfrm>
              <a:off x="648454"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1"/>
            <p:cNvSpPr/>
            <p:nvPr/>
          </p:nvSpPr>
          <p:spPr>
            <a:xfrm>
              <a:off x="656681" y="260449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1"/>
            <p:cNvSpPr/>
            <p:nvPr/>
          </p:nvSpPr>
          <p:spPr>
            <a:xfrm>
              <a:off x="648454" y="274780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11"/>
            <p:cNvSpPr/>
            <p:nvPr/>
          </p:nvSpPr>
          <p:spPr>
            <a:xfrm>
              <a:off x="656681" y="2893858"/>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11"/>
            <p:cNvSpPr/>
            <p:nvPr/>
          </p:nvSpPr>
          <p:spPr>
            <a:xfrm>
              <a:off x="656681" y="303812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1"/>
            <p:cNvSpPr/>
            <p:nvPr/>
          </p:nvSpPr>
          <p:spPr>
            <a:xfrm>
              <a:off x="648454" y="3181315"/>
              <a:ext cx="53414" cy="81075"/>
            </a:xfrm>
            <a:custGeom>
              <a:avLst/>
              <a:gdLst/>
              <a:ahLst/>
              <a:cxnLst/>
              <a:rect l="l" t="t" r="r" b="b"/>
              <a:pathLst>
                <a:path w="448" h="680" extrusionOk="0">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1"/>
            <p:cNvSpPr/>
            <p:nvPr/>
          </p:nvSpPr>
          <p:spPr>
            <a:xfrm>
              <a:off x="648454" y="3326535"/>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1"/>
            <p:cNvSpPr/>
            <p:nvPr/>
          </p:nvSpPr>
          <p:spPr>
            <a:xfrm>
              <a:off x="648454" y="3470800"/>
              <a:ext cx="53414" cy="80955"/>
            </a:xfrm>
            <a:custGeom>
              <a:avLst/>
              <a:gdLst/>
              <a:ahLst/>
              <a:cxnLst/>
              <a:rect l="l" t="t" r="r" b="b"/>
              <a:pathLst>
                <a:path w="448" h="679" extrusionOk="0">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1"/>
            <p:cNvSpPr/>
            <p:nvPr/>
          </p:nvSpPr>
          <p:spPr>
            <a:xfrm>
              <a:off x="656681" y="361685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1"/>
            <p:cNvSpPr/>
            <p:nvPr/>
          </p:nvSpPr>
          <p:spPr>
            <a:xfrm>
              <a:off x="656681" y="376195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1"/>
            <p:cNvSpPr/>
            <p:nvPr/>
          </p:nvSpPr>
          <p:spPr>
            <a:xfrm>
              <a:off x="656681" y="3906219"/>
              <a:ext cx="26826" cy="78213"/>
            </a:xfrm>
            <a:custGeom>
              <a:avLst/>
              <a:gdLst/>
              <a:ahLst/>
              <a:cxnLst/>
              <a:rect l="l" t="t" r="r" b="b"/>
              <a:pathLst>
                <a:path w="225" h="656"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1"/>
            <p:cNvSpPr/>
            <p:nvPr/>
          </p:nvSpPr>
          <p:spPr>
            <a:xfrm>
              <a:off x="648454" y="404953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1"/>
            <p:cNvSpPr/>
            <p:nvPr/>
          </p:nvSpPr>
          <p:spPr>
            <a:xfrm>
              <a:off x="656681" y="419558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1"/>
            <p:cNvSpPr/>
            <p:nvPr/>
          </p:nvSpPr>
          <p:spPr>
            <a:xfrm>
              <a:off x="648454" y="4338895"/>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1"/>
            <p:cNvSpPr/>
            <p:nvPr/>
          </p:nvSpPr>
          <p:spPr>
            <a:xfrm>
              <a:off x="656681" y="4484949"/>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1"/>
            <p:cNvSpPr/>
            <p:nvPr/>
          </p:nvSpPr>
          <p:spPr>
            <a:xfrm>
              <a:off x="648454" y="462826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1"/>
            <p:cNvSpPr/>
            <p:nvPr/>
          </p:nvSpPr>
          <p:spPr>
            <a:xfrm>
              <a:off x="656681" y="477431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1"/>
            <p:cNvSpPr/>
            <p:nvPr/>
          </p:nvSpPr>
          <p:spPr>
            <a:xfrm>
              <a:off x="2807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1"/>
            <p:cNvSpPr/>
            <p:nvPr/>
          </p:nvSpPr>
          <p:spPr>
            <a:xfrm>
              <a:off x="2807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1"/>
            <p:cNvSpPr/>
            <p:nvPr/>
          </p:nvSpPr>
          <p:spPr>
            <a:xfrm>
              <a:off x="2807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1"/>
            <p:cNvSpPr/>
            <p:nvPr/>
          </p:nvSpPr>
          <p:spPr>
            <a:xfrm>
              <a:off x="2807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11"/>
            <p:cNvSpPr/>
            <p:nvPr/>
          </p:nvSpPr>
          <p:spPr>
            <a:xfrm>
              <a:off x="2799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11"/>
            <p:cNvSpPr/>
            <p:nvPr/>
          </p:nvSpPr>
          <p:spPr>
            <a:xfrm>
              <a:off x="2799433"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1"/>
            <p:cNvSpPr/>
            <p:nvPr/>
          </p:nvSpPr>
          <p:spPr>
            <a:xfrm>
              <a:off x="2807660"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1"/>
            <p:cNvSpPr/>
            <p:nvPr/>
          </p:nvSpPr>
          <p:spPr>
            <a:xfrm>
              <a:off x="2799433"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1"/>
            <p:cNvSpPr/>
            <p:nvPr/>
          </p:nvSpPr>
          <p:spPr>
            <a:xfrm>
              <a:off x="2807660"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1"/>
            <p:cNvSpPr/>
            <p:nvPr/>
          </p:nvSpPr>
          <p:spPr>
            <a:xfrm>
              <a:off x="2799433"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11"/>
            <p:cNvSpPr/>
            <p:nvPr/>
          </p:nvSpPr>
          <p:spPr>
            <a:xfrm>
              <a:off x="33443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11"/>
            <p:cNvSpPr/>
            <p:nvPr/>
          </p:nvSpPr>
          <p:spPr>
            <a:xfrm>
              <a:off x="33443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11"/>
            <p:cNvSpPr/>
            <p:nvPr/>
          </p:nvSpPr>
          <p:spPr>
            <a:xfrm>
              <a:off x="33443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11"/>
            <p:cNvSpPr/>
            <p:nvPr/>
          </p:nvSpPr>
          <p:spPr>
            <a:xfrm>
              <a:off x="3344361"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11"/>
            <p:cNvSpPr/>
            <p:nvPr/>
          </p:nvSpPr>
          <p:spPr>
            <a:xfrm>
              <a:off x="3336135"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11"/>
            <p:cNvSpPr/>
            <p:nvPr/>
          </p:nvSpPr>
          <p:spPr>
            <a:xfrm>
              <a:off x="3336135"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11"/>
            <p:cNvSpPr/>
            <p:nvPr/>
          </p:nvSpPr>
          <p:spPr>
            <a:xfrm>
              <a:off x="549450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11"/>
            <p:cNvSpPr/>
            <p:nvPr/>
          </p:nvSpPr>
          <p:spPr>
            <a:xfrm>
              <a:off x="549450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11"/>
            <p:cNvSpPr/>
            <p:nvPr/>
          </p:nvSpPr>
          <p:spPr>
            <a:xfrm>
              <a:off x="5494506"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1"/>
            <p:cNvSpPr/>
            <p:nvPr/>
          </p:nvSpPr>
          <p:spPr>
            <a:xfrm>
              <a:off x="5494506"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1"/>
            <p:cNvSpPr/>
            <p:nvPr/>
          </p:nvSpPr>
          <p:spPr>
            <a:xfrm>
              <a:off x="60321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1"/>
            <p:cNvSpPr/>
            <p:nvPr/>
          </p:nvSpPr>
          <p:spPr>
            <a:xfrm>
              <a:off x="60321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1"/>
            <p:cNvSpPr/>
            <p:nvPr/>
          </p:nvSpPr>
          <p:spPr>
            <a:xfrm>
              <a:off x="60321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1"/>
            <p:cNvSpPr/>
            <p:nvPr/>
          </p:nvSpPr>
          <p:spPr>
            <a:xfrm>
              <a:off x="6032161"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11"/>
            <p:cNvSpPr/>
            <p:nvPr/>
          </p:nvSpPr>
          <p:spPr>
            <a:xfrm>
              <a:off x="602393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11"/>
            <p:cNvSpPr/>
            <p:nvPr/>
          </p:nvSpPr>
          <p:spPr>
            <a:xfrm>
              <a:off x="6023935"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11"/>
            <p:cNvSpPr/>
            <p:nvPr/>
          </p:nvSpPr>
          <p:spPr>
            <a:xfrm>
              <a:off x="6032161"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11"/>
            <p:cNvSpPr/>
            <p:nvPr/>
          </p:nvSpPr>
          <p:spPr>
            <a:xfrm>
              <a:off x="6023935"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11"/>
            <p:cNvSpPr/>
            <p:nvPr/>
          </p:nvSpPr>
          <p:spPr>
            <a:xfrm>
              <a:off x="6032161"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11"/>
            <p:cNvSpPr/>
            <p:nvPr/>
          </p:nvSpPr>
          <p:spPr>
            <a:xfrm>
              <a:off x="6023935"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11"/>
            <p:cNvSpPr/>
            <p:nvPr/>
          </p:nvSpPr>
          <p:spPr>
            <a:xfrm>
              <a:off x="710783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11"/>
            <p:cNvSpPr/>
            <p:nvPr/>
          </p:nvSpPr>
          <p:spPr>
            <a:xfrm>
              <a:off x="710783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11"/>
            <p:cNvSpPr/>
            <p:nvPr/>
          </p:nvSpPr>
          <p:spPr>
            <a:xfrm>
              <a:off x="7107830"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11"/>
            <p:cNvSpPr/>
            <p:nvPr/>
          </p:nvSpPr>
          <p:spPr>
            <a:xfrm>
              <a:off x="7107830"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11"/>
            <p:cNvSpPr/>
            <p:nvPr/>
          </p:nvSpPr>
          <p:spPr>
            <a:xfrm>
              <a:off x="7099484"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11"/>
            <p:cNvSpPr/>
            <p:nvPr/>
          </p:nvSpPr>
          <p:spPr>
            <a:xfrm>
              <a:off x="7099484"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11"/>
            <p:cNvSpPr/>
            <p:nvPr/>
          </p:nvSpPr>
          <p:spPr>
            <a:xfrm>
              <a:off x="7107830"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11"/>
            <p:cNvSpPr/>
            <p:nvPr/>
          </p:nvSpPr>
          <p:spPr>
            <a:xfrm>
              <a:off x="7099484"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11"/>
            <p:cNvSpPr/>
            <p:nvPr/>
          </p:nvSpPr>
          <p:spPr>
            <a:xfrm>
              <a:off x="7107830"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11"/>
            <p:cNvSpPr/>
            <p:nvPr/>
          </p:nvSpPr>
          <p:spPr>
            <a:xfrm>
              <a:off x="7099484"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11"/>
            <p:cNvSpPr/>
            <p:nvPr/>
          </p:nvSpPr>
          <p:spPr>
            <a:xfrm>
              <a:off x="791425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11"/>
            <p:cNvSpPr/>
            <p:nvPr/>
          </p:nvSpPr>
          <p:spPr>
            <a:xfrm>
              <a:off x="791425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11"/>
            <p:cNvSpPr/>
            <p:nvPr/>
          </p:nvSpPr>
          <p:spPr>
            <a:xfrm>
              <a:off x="7914253"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11"/>
            <p:cNvSpPr/>
            <p:nvPr/>
          </p:nvSpPr>
          <p:spPr>
            <a:xfrm>
              <a:off x="7914253"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11"/>
            <p:cNvSpPr/>
            <p:nvPr/>
          </p:nvSpPr>
          <p:spPr>
            <a:xfrm>
              <a:off x="7906027"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11"/>
            <p:cNvSpPr/>
            <p:nvPr/>
          </p:nvSpPr>
          <p:spPr>
            <a:xfrm>
              <a:off x="7906027"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11"/>
            <p:cNvSpPr/>
            <p:nvPr/>
          </p:nvSpPr>
          <p:spPr>
            <a:xfrm>
              <a:off x="7914253"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11"/>
            <p:cNvSpPr/>
            <p:nvPr/>
          </p:nvSpPr>
          <p:spPr>
            <a:xfrm>
              <a:off x="7906027"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11"/>
            <p:cNvSpPr/>
            <p:nvPr/>
          </p:nvSpPr>
          <p:spPr>
            <a:xfrm>
              <a:off x="7914253"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1"/>
            <p:cNvSpPr/>
            <p:nvPr/>
          </p:nvSpPr>
          <p:spPr>
            <a:xfrm>
              <a:off x="7906027"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1"/>
            <p:cNvSpPr/>
            <p:nvPr/>
          </p:nvSpPr>
          <p:spPr>
            <a:xfrm>
              <a:off x="7914253"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1"/>
            <p:cNvSpPr/>
            <p:nvPr/>
          </p:nvSpPr>
          <p:spPr>
            <a:xfrm>
              <a:off x="7906027"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11"/>
            <p:cNvSpPr/>
            <p:nvPr/>
          </p:nvSpPr>
          <p:spPr>
            <a:xfrm>
              <a:off x="7914253"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11"/>
            <p:cNvSpPr/>
            <p:nvPr/>
          </p:nvSpPr>
          <p:spPr>
            <a:xfrm>
              <a:off x="7906027"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1"/>
            <p:cNvSpPr/>
            <p:nvPr/>
          </p:nvSpPr>
          <p:spPr>
            <a:xfrm>
              <a:off x="7914253"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1"/>
            <p:cNvSpPr/>
            <p:nvPr/>
          </p:nvSpPr>
          <p:spPr>
            <a:xfrm>
              <a:off x="7914253" y="2169909"/>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1"/>
            <p:cNvSpPr/>
            <p:nvPr/>
          </p:nvSpPr>
          <p:spPr>
            <a:xfrm>
              <a:off x="7906027" y="2313220"/>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1"/>
            <p:cNvSpPr/>
            <p:nvPr/>
          </p:nvSpPr>
          <p:spPr>
            <a:xfrm>
              <a:off x="7906027" y="245843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11"/>
            <p:cNvSpPr/>
            <p:nvPr/>
          </p:nvSpPr>
          <p:spPr>
            <a:xfrm>
              <a:off x="7914253" y="2604493"/>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1"/>
            <p:cNvSpPr/>
            <p:nvPr/>
          </p:nvSpPr>
          <p:spPr>
            <a:xfrm>
              <a:off x="7906027" y="274780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11"/>
            <p:cNvSpPr/>
            <p:nvPr/>
          </p:nvSpPr>
          <p:spPr>
            <a:xfrm>
              <a:off x="7914253" y="2893858"/>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1"/>
            <p:cNvSpPr/>
            <p:nvPr/>
          </p:nvSpPr>
          <p:spPr>
            <a:xfrm>
              <a:off x="7914253"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11"/>
            <p:cNvSpPr/>
            <p:nvPr/>
          </p:nvSpPr>
          <p:spPr>
            <a:xfrm>
              <a:off x="7906027" y="3181315"/>
              <a:ext cx="53414" cy="81075"/>
            </a:xfrm>
            <a:custGeom>
              <a:avLst/>
              <a:gdLst/>
              <a:ahLst/>
              <a:cxnLst/>
              <a:rect l="l" t="t" r="r" b="b"/>
              <a:pathLst>
                <a:path w="448" h="680" extrusionOk="0">
                  <a:moveTo>
                    <a:pt x="224" y="70"/>
                  </a:moveTo>
                  <a:cubicBezTo>
                    <a:pt x="316" y="70"/>
                    <a:pt x="355" y="170"/>
                    <a:pt x="355" y="340"/>
                  </a:cubicBezTo>
                  <a:cubicBezTo>
                    <a:pt x="355" y="510"/>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11"/>
            <p:cNvSpPr/>
            <p:nvPr/>
          </p:nvSpPr>
          <p:spPr>
            <a:xfrm>
              <a:off x="7906027"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11"/>
            <p:cNvSpPr/>
            <p:nvPr/>
          </p:nvSpPr>
          <p:spPr>
            <a:xfrm>
              <a:off x="7906027" y="3470800"/>
              <a:ext cx="53414" cy="80955"/>
            </a:xfrm>
            <a:custGeom>
              <a:avLst/>
              <a:gdLst/>
              <a:ahLst/>
              <a:cxnLst/>
              <a:rect l="l" t="t" r="r" b="b"/>
              <a:pathLst>
                <a:path w="448" h="679" extrusionOk="0">
                  <a:moveTo>
                    <a:pt x="224" y="69"/>
                  </a:moveTo>
                  <a:cubicBezTo>
                    <a:pt x="316" y="69"/>
                    <a:pt x="355" y="170"/>
                    <a:pt x="355" y="339"/>
                  </a:cubicBezTo>
                  <a:cubicBezTo>
                    <a:pt x="355" y="501"/>
                    <a:pt x="316" y="609"/>
                    <a:pt x="224" y="609"/>
                  </a:cubicBezTo>
                  <a:cubicBezTo>
                    <a:pt x="139" y="609"/>
                    <a:pt x="85" y="516"/>
                    <a:pt x="85" y="347"/>
                  </a:cubicBezTo>
                  <a:cubicBezTo>
                    <a:pt x="85" y="162"/>
                    <a:pt x="147" y="69"/>
                    <a:pt x="224" y="69"/>
                  </a:cubicBezTo>
                  <a:close/>
                  <a:moveTo>
                    <a:pt x="224" y="0"/>
                  </a:moveTo>
                  <a:cubicBezTo>
                    <a:pt x="93" y="0"/>
                    <a:pt x="0" y="123"/>
                    <a:pt x="0" y="339"/>
                  </a:cubicBezTo>
                  <a:cubicBezTo>
                    <a:pt x="0" y="562"/>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11"/>
            <p:cNvSpPr/>
            <p:nvPr/>
          </p:nvSpPr>
          <p:spPr>
            <a:xfrm>
              <a:off x="7914253" y="361685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11"/>
            <p:cNvSpPr/>
            <p:nvPr/>
          </p:nvSpPr>
          <p:spPr>
            <a:xfrm>
              <a:off x="7914253" y="3761953"/>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11"/>
            <p:cNvSpPr/>
            <p:nvPr/>
          </p:nvSpPr>
          <p:spPr>
            <a:xfrm>
              <a:off x="89880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1"/>
            <p:cNvSpPr/>
            <p:nvPr/>
          </p:nvSpPr>
          <p:spPr>
            <a:xfrm>
              <a:off x="89880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1"/>
            <p:cNvSpPr/>
            <p:nvPr/>
          </p:nvSpPr>
          <p:spPr>
            <a:xfrm>
              <a:off x="89880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1"/>
            <p:cNvSpPr/>
            <p:nvPr/>
          </p:nvSpPr>
          <p:spPr>
            <a:xfrm>
              <a:off x="89880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1"/>
            <p:cNvSpPr/>
            <p:nvPr/>
          </p:nvSpPr>
          <p:spPr>
            <a:xfrm>
              <a:off x="89806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11"/>
            <p:cNvSpPr/>
            <p:nvPr/>
          </p:nvSpPr>
          <p:spPr>
            <a:xfrm>
              <a:off x="89806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11"/>
            <p:cNvSpPr/>
            <p:nvPr/>
          </p:nvSpPr>
          <p:spPr>
            <a:xfrm>
              <a:off x="89880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11"/>
            <p:cNvSpPr/>
            <p:nvPr/>
          </p:nvSpPr>
          <p:spPr>
            <a:xfrm>
              <a:off x="89806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11"/>
            <p:cNvSpPr/>
            <p:nvPr/>
          </p:nvSpPr>
          <p:spPr>
            <a:xfrm>
              <a:off x="89880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11"/>
            <p:cNvSpPr/>
            <p:nvPr/>
          </p:nvSpPr>
          <p:spPr>
            <a:xfrm>
              <a:off x="898062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11"/>
            <p:cNvSpPr/>
            <p:nvPr/>
          </p:nvSpPr>
          <p:spPr>
            <a:xfrm>
              <a:off x="898801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11"/>
            <p:cNvSpPr/>
            <p:nvPr/>
          </p:nvSpPr>
          <p:spPr>
            <a:xfrm>
              <a:off x="898062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11"/>
            <p:cNvSpPr/>
            <p:nvPr/>
          </p:nvSpPr>
          <p:spPr>
            <a:xfrm>
              <a:off x="898801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11"/>
            <p:cNvSpPr/>
            <p:nvPr/>
          </p:nvSpPr>
          <p:spPr>
            <a:xfrm>
              <a:off x="898062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11"/>
            <p:cNvSpPr/>
            <p:nvPr/>
          </p:nvSpPr>
          <p:spPr>
            <a:xfrm>
              <a:off x="898801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11"/>
            <p:cNvSpPr/>
            <p:nvPr/>
          </p:nvSpPr>
          <p:spPr>
            <a:xfrm>
              <a:off x="898801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11"/>
            <p:cNvSpPr/>
            <p:nvPr/>
          </p:nvSpPr>
          <p:spPr>
            <a:xfrm>
              <a:off x="898062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11"/>
            <p:cNvSpPr/>
            <p:nvPr/>
          </p:nvSpPr>
          <p:spPr>
            <a:xfrm>
              <a:off x="898062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11"/>
            <p:cNvSpPr/>
            <p:nvPr/>
          </p:nvSpPr>
          <p:spPr>
            <a:xfrm>
              <a:off x="898801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11"/>
            <p:cNvSpPr/>
            <p:nvPr/>
          </p:nvSpPr>
          <p:spPr>
            <a:xfrm>
              <a:off x="898062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11"/>
            <p:cNvSpPr/>
            <p:nvPr/>
          </p:nvSpPr>
          <p:spPr>
            <a:xfrm>
              <a:off x="898801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11"/>
            <p:cNvSpPr/>
            <p:nvPr/>
          </p:nvSpPr>
          <p:spPr>
            <a:xfrm>
              <a:off x="898801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11"/>
            <p:cNvSpPr/>
            <p:nvPr/>
          </p:nvSpPr>
          <p:spPr>
            <a:xfrm>
              <a:off x="898062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11"/>
            <p:cNvSpPr/>
            <p:nvPr/>
          </p:nvSpPr>
          <p:spPr>
            <a:xfrm>
              <a:off x="898062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11"/>
            <p:cNvSpPr/>
            <p:nvPr/>
          </p:nvSpPr>
          <p:spPr>
            <a:xfrm>
              <a:off x="898062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11"/>
            <p:cNvSpPr/>
            <p:nvPr/>
          </p:nvSpPr>
          <p:spPr>
            <a:xfrm>
              <a:off x="898801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11"/>
            <p:cNvSpPr/>
            <p:nvPr/>
          </p:nvSpPr>
          <p:spPr>
            <a:xfrm>
              <a:off x="898801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11"/>
            <p:cNvSpPr/>
            <p:nvPr/>
          </p:nvSpPr>
          <p:spPr>
            <a:xfrm>
              <a:off x="898801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11"/>
            <p:cNvSpPr/>
            <p:nvPr/>
          </p:nvSpPr>
          <p:spPr>
            <a:xfrm>
              <a:off x="898062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11"/>
            <p:cNvSpPr/>
            <p:nvPr/>
          </p:nvSpPr>
          <p:spPr>
            <a:xfrm>
              <a:off x="898801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11"/>
            <p:cNvSpPr/>
            <p:nvPr/>
          </p:nvSpPr>
          <p:spPr>
            <a:xfrm>
              <a:off x="898062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11"/>
            <p:cNvSpPr/>
            <p:nvPr/>
          </p:nvSpPr>
          <p:spPr>
            <a:xfrm>
              <a:off x="898801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11"/>
            <p:cNvSpPr/>
            <p:nvPr/>
          </p:nvSpPr>
          <p:spPr>
            <a:xfrm>
              <a:off x="898062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11"/>
            <p:cNvSpPr/>
            <p:nvPr/>
          </p:nvSpPr>
          <p:spPr>
            <a:xfrm>
              <a:off x="898801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11"/>
            <p:cNvSpPr/>
            <p:nvPr/>
          </p:nvSpPr>
          <p:spPr>
            <a:xfrm>
              <a:off x="441991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11"/>
            <p:cNvSpPr/>
            <p:nvPr/>
          </p:nvSpPr>
          <p:spPr>
            <a:xfrm>
              <a:off x="441991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11"/>
            <p:cNvSpPr/>
            <p:nvPr/>
          </p:nvSpPr>
          <p:spPr>
            <a:xfrm>
              <a:off x="683882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11"/>
            <p:cNvSpPr/>
            <p:nvPr/>
          </p:nvSpPr>
          <p:spPr>
            <a:xfrm>
              <a:off x="683882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11"/>
            <p:cNvSpPr/>
            <p:nvPr/>
          </p:nvSpPr>
          <p:spPr>
            <a:xfrm>
              <a:off x="6838823"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11"/>
            <p:cNvSpPr/>
            <p:nvPr/>
          </p:nvSpPr>
          <p:spPr>
            <a:xfrm>
              <a:off x="683059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11"/>
            <p:cNvSpPr/>
            <p:nvPr/>
          </p:nvSpPr>
          <p:spPr>
            <a:xfrm>
              <a:off x="683059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11"/>
            <p:cNvSpPr/>
            <p:nvPr/>
          </p:nvSpPr>
          <p:spPr>
            <a:xfrm>
              <a:off x="6838823"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11"/>
            <p:cNvSpPr/>
            <p:nvPr/>
          </p:nvSpPr>
          <p:spPr>
            <a:xfrm>
              <a:off x="683059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11"/>
            <p:cNvSpPr/>
            <p:nvPr/>
          </p:nvSpPr>
          <p:spPr>
            <a:xfrm>
              <a:off x="6838823"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11"/>
            <p:cNvSpPr/>
            <p:nvPr/>
          </p:nvSpPr>
          <p:spPr>
            <a:xfrm>
              <a:off x="683059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11"/>
            <p:cNvSpPr/>
            <p:nvPr/>
          </p:nvSpPr>
          <p:spPr>
            <a:xfrm>
              <a:off x="683059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11"/>
            <p:cNvSpPr/>
            <p:nvPr/>
          </p:nvSpPr>
          <p:spPr>
            <a:xfrm>
              <a:off x="4688917"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11"/>
            <p:cNvSpPr/>
            <p:nvPr/>
          </p:nvSpPr>
          <p:spPr>
            <a:xfrm>
              <a:off x="4688917"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11"/>
            <p:cNvSpPr/>
            <p:nvPr/>
          </p:nvSpPr>
          <p:spPr>
            <a:xfrm>
              <a:off x="5763393"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11"/>
            <p:cNvSpPr/>
            <p:nvPr/>
          </p:nvSpPr>
          <p:spPr>
            <a:xfrm>
              <a:off x="5763393"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11"/>
            <p:cNvSpPr/>
            <p:nvPr/>
          </p:nvSpPr>
          <p:spPr>
            <a:xfrm>
              <a:off x="5763393"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11"/>
            <p:cNvSpPr/>
            <p:nvPr/>
          </p:nvSpPr>
          <p:spPr>
            <a:xfrm>
              <a:off x="5755167"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11"/>
            <p:cNvSpPr/>
            <p:nvPr/>
          </p:nvSpPr>
          <p:spPr>
            <a:xfrm>
              <a:off x="5755167"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11"/>
            <p:cNvSpPr/>
            <p:nvPr/>
          </p:nvSpPr>
          <p:spPr>
            <a:xfrm>
              <a:off x="5763393"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11"/>
            <p:cNvSpPr/>
            <p:nvPr/>
          </p:nvSpPr>
          <p:spPr>
            <a:xfrm>
              <a:off x="73765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11"/>
            <p:cNvSpPr/>
            <p:nvPr/>
          </p:nvSpPr>
          <p:spPr>
            <a:xfrm>
              <a:off x="73765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11"/>
            <p:cNvSpPr/>
            <p:nvPr/>
          </p:nvSpPr>
          <p:spPr>
            <a:xfrm>
              <a:off x="73765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11"/>
            <p:cNvSpPr/>
            <p:nvPr/>
          </p:nvSpPr>
          <p:spPr>
            <a:xfrm>
              <a:off x="73683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11"/>
            <p:cNvSpPr/>
            <p:nvPr/>
          </p:nvSpPr>
          <p:spPr>
            <a:xfrm>
              <a:off x="73683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11"/>
            <p:cNvSpPr/>
            <p:nvPr/>
          </p:nvSpPr>
          <p:spPr>
            <a:xfrm>
              <a:off x="73765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11"/>
            <p:cNvSpPr/>
            <p:nvPr/>
          </p:nvSpPr>
          <p:spPr>
            <a:xfrm>
              <a:off x="73683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11"/>
            <p:cNvSpPr/>
            <p:nvPr/>
          </p:nvSpPr>
          <p:spPr>
            <a:xfrm>
              <a:off x="73765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11"/>
            <p:cNvSpPr/>
            <p:nvPr/>
          </p:nvSpPr>
          <p:spPr>
            <a:xfrm>
              <a:off x="73683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11"/>
            <p:cNvSpPr/>
            <p:nvPr/>
          </p:nvSpPr>
          <p:spPr>
            <a:xfrm>
              <a:off x="73683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11"/>
            <p:cNvSpPr/>
            <p:nvPr/>
          </p:nvSpPr>
          <p:spPr>
            <a:xfrm>
              <a:off x="3075593"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11"/>
            <p:cNvSpPr/>
            <p:nvPr/>
          </p:nvSpPr>
          <p:spPr>
            <a:xfrm>
              <a:off x="3075593"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11"/>
            <p:cNvSpPr/>
            <p:nvPr/>
          </p:nvSpPr>
          <p:spPr>
            <a:xfrm>
              <a:off x="3075593"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11"/>
            <p:cNvSpPr/>
            <p:nvPr/>
          </p:nvSpPr>
          <p:spPr>
            <a:xfrm>
              <a:off x="3075593"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11"/>
            <p:cNvSpPr/>
            <p:nvPr/>
          </p:nvSpPr>
          <p:spPr>
            <a:xfrm>
              <a:off x="3068201"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11"/>
            <p:cNvSpPr/>
            <p:nvPr/>
          </p:nvSpPr>
          <p:spPr>
            <a:xfrm>
              <a:off x="3068201"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11"/>
            <p:cNvSpPr/>
            <p:nvPr/>
          </p:nvSpPr>
          <p:spPr>
            <a:xfrm>
              <a:off x="3075593"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11"/>
            <p:cNvSpPr/>
            <p:nvPr/>
          </p:nvSpPr>
          <p:spPr>
            <a:xfrm>
              <a:off x="3068201"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11"/>
            <p:cNvSpPr/>
            <p:nvPr/>
          </p:nvSpPr>
          <p:spPr>
            <a:xfrm>
              <a:off x="3075593"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11"/>
            <p:cNvSpPr/>
            <p:nvPr/>
          </p:nvSpPr>
          <p:spPr>
            <a:xfrm>
              <a:off x="3068201"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11"/>
            <p:cNvSpPr/>
            <p:nvPr/>
          </p:nvSpPr>
          <p:spPr>
            <a:xfrm>
              <a:off x="36132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11"/>
            <p:cNvSpPr/>
            <p:nvPr/>
          </p:nvSpPr>
          <p:spPr>
            <a:xfrm>
              <a:off x="36132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11"/>
            <p:cNvSpPr/>
            <p:nvPr/>
          </p:nvSpPr>
          <p:spPr>
            <a:xfrm>
              <a:off x="36132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11"/>
            <p:cNvSpPr/>
            <p:nvPr/>
          </p:nvSpPr>
          <p:spPr>
            <a:xfrm>
              <a:off x="361324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11"/>
            <p:cNvSpPr/>
            <p:nvPr/>
          </p:nvSpPr>
          <p:spPr>
            <a:xfrm>
              <a:off x="36050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11"/>
            <p:cNvSpPr/>
            <p:nvPr/>
          </p:nvSpPr>
          <p:spPr>
            <a:xfrm>
              <a:off x="415102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11"/>
            <p:cNvSpPr/>
            <p:nvPr/>
          </p:nvSpPr>
          <p:spPr>
            <a:xfrm>
              <a:off x="415102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11"/>
            <p:cNvSpPr/>
            <p:nvPr/>
          </p:nvSpPr>
          <p:spPr>
            <a:xfrm>
              <a:off x="5225738"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11"/>
            <p:cNvSpPr/>
            <p:nvPr/>
          </p:nvSpPr>
          <p:spPr>
            <a:xfrm>
              <a:off x="5225738"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11"/>
            <p:cNvSpPr/>
            <p:nvPr/>
          </p:nvSpPr>
          <p:spPr>
            <a:xfrm>
              <a:off x="63010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11"/>
            <p:cNvSpPr/>
            <p:nvPr/>
          </p:nvSpPr>
          <p:spPr>
            <a:xfrm>
              <a:off x="63010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11"/>
            <p:cNvSpPr/>
            <p:nvPr/>
          </p:nvSpPr>
          <p:spPr>
            <a:xfrm>
              <a:off x="63010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11"/>
            <p:cNvSpPr/>
            <p:nvPr/>
          </p:nvSpPr>
          <p:spPr>
            <a:xfrm>
              <a:off x="630104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11"/>
            <p:cNvSpPr/>
            <p:nvPr/>
          </p:nvSpPr>
          <p:spPr>
            <a:xfrm>
              <a:off x="62928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11"/>
            <p:cNvSpPr/>
            <p:nvPr/>
          </p:nvSpPr>
          <p:spPr>
            <a:xfrm>
              <a:off x="62928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11"/>
            <p:cNvSpPr/>
            <p:nvPr/>
          </p:nvSpPr>
          <p:spPr>
            <a:xfrm>
              <a:off x="630104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11"/>
            <p:cNvSpPr/>
            <p:nvPr/>
          </p:nvSpPr>
          <p:spPr>
            <a:xfrm>
              <a:off x="629282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11"/>
            <p:cNvSpPr/>
            <p:nvPr/>
          </p:nvSpPr>
          <p:spPr>
            <a:xfrm>
              <a:off x="6301049"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11"/>
            <p:cNvSpPr/>
            <p:nvPr/>
          </p:nvSpPr>
          <p:spPr>
            <a:xfrm>
              <a:off x="6292822"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11"/>
            <p:cNvSpPr/>
            <p:nvPr/>
          </p:nvSpPr>
          <p:spPr>
            <a:xfrm>
              <a:off x="8182306"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11"/>
            <p:cNvSpPr/>
            <p:nvPr/>
          </p:nvSpPr>
          <p:spPr>
            <a:xfrm>
              <a:off x="8182306"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11"/>
            <p:cNvSpPr/>
            <p:nvPr/>
          </p:nvSpPr>
          <p:spPr>
            <a:xfrm>
              <a:off x="8182306"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11"/>
            <p:cNvSpPr/>
            <p:nvPr/>
          </p:nvSpPr>
          <p:spPr>
            <a:xfrm>
              <a:off x="8182306"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11"/>
            <p:cNvSpPr/>
            <p:nvPr/>
          </p:nvSpPr>
          <p:spPr>
            <a:xfrm>
              <a:off x="8174914"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11"/>
            <p:cNvSpPr/>
            <p:nvPr/>
          </p:nvSpPr>
          <p:spPr>
            <a:xfrm>
              <a:off x="8174914"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11"/>
            <p:cNvSpPr/>
            <p:nvPr/>
          </p:nvSpPr>
          <p:spPr>
            <a:xfrm>
              <a:off x="8182306"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11"/>
            <p:cNvSpPr/>
            <p:nvPr/>
          </p:nvSpPr>
          <p:spPr>
            <a:xfrm>
              <a:off x="8174914"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11"/>
            <p:cNvSpPr/>
            <p:nvPr/>
          </p:nvSpPr>
          <p:spPr>
            <a:xfrm>
              <a:off x="8182306"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1"/>
            <p:cNvSpPr/>
            <p:nvPr/>
          </p:nvSpPr>
          <p:spPr>
            <a:xfrm>
              <a:off x="8174914"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11"/>
            <p:cNvSpPr/>
            <p:nvPr/>
          </p:nvSpPr>
          <p:spPr>
            <a:xfrm>
              <a:off x="8182306"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11"/>
            <p:cNvSpPr/>
            <p:nvPr/>
          </p:nvSpPr>
          <p:spPr>
            <a:xfrm>
              <a:off x="8174914"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11"/>
            <p:cNvSpPr/>
            <p:nvPr/>
          </p:nvSpPr>
          <p:spPr>
            <a:xfrm>
              <a:off x="8182306"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11"/>
            <p:cNvSpPr/>
            <p:nvPr/>
          </p:nvSpPr>
          <p:spPr>
            <a:xfrm>
              <a:off x="8174914"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11"/>
            <p:cNvSpPr/>
            <p:nvPr/>
          </p:nvSpPr>
          <p:spPr>
            <a:xfrm>
              <a:off x="8182306"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11"/>
            <p:cNvSpPr/>
            <p:nvPr/>
          </p:nvSpPr>
          <p:spPr>
            <a:xfrm>
              <a:off x="8182306"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11"/>
            <p:cNvSpPr/>
            <p:nvPr/>
          </p:nvSpPr>
          <p:spPr>
            <a:xfrm>
              <a:off x="8174914"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11"/>
            <p:cNvSpPr/>
            <p:nvPr/>
          </p:nvSpPr>
          <p:spPr>
            <a:xfrm>
              <a:off x="8174914"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11"/>
            <p:cNvSpPr/>
            <p:nvPr/>
          </p:nvSpPr>
          <p:spPr>
            <a:xfrm>
              <a:off x="8182306"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11"/>
            <p:cNvSpPr/>
            <p:nvPr/>
          </p:nvSpPr>
          <p:spPr>
            <a:xfrm>
              <a:off x="8174914"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11"/>
            <p:cNvSpPr/>
            <p:nvPr/>
          </p:nvSpPr>
          <p:spPr>
            <a:xfrm>
              <a:off x="8182306"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11"/>
            <p:cNvSpPr/>
            <p:nvPr/>
          </p:nvSpPr>
          <p:spPr>
            <a:xfrm>
              <a:off x="8182306"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11"/>
            <p:cNvSpPr/>
            <p:nvPr/>
          </p:nvSpPr>
          <p:spPr>
            <a:xfrm>
              <a:off x="8174914"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11"/>
            <p:cNvSpPr/>
            <p:nvPr/>
          </p:nvSpPr>
          <p:spPr>
            <a:xfrm>
              <a:off x="8174914"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1"/>
            <p:cNvSpPr/>
            <p:nvPr/>
          </p:nvSpPr>
          <p:spPr>
            <a:xfrm>
              <a:off x="8174914"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1"/>
            <p:cNvSpPr/>
            <p:nvPr/>
          </p:nvSpPr>
          <p:spPr>
            <a:xfrm>
              <a:off x="8182306"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1"/>
            <p:cNvSpPr/>
            <p:nvPr/>
          </p:nvSpPr>
          <p:spPr>
            <a:xfrm>
              <a:off x="8182306"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1"/>
            <p:cNvSpPr/>
            <p:nvPr/>
          </p:nvSpPr>
          <p:spPr>
            <a:xfrm>
              <a:off x="8182306"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11"/>
            <p:cNvSpPr/>
            <p:nvPr/>
          </p:nvSpPr>
          <p:spPr>
            <a:xfrm>
              <a:off x="8174914"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11"/>
            <p:cNvSpPr/>
            <p:nvPr/>
          </p:nvSpPr>
          <p:spPr>
            <a:xfrm>
              <a:off x="2538773"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1"/>
            <p:cNvSpPr/>
            <p:nvPr/>
          </p:nvSpPr>
          <p:spPr>
            <a:xfrm>
              <a:off x="2538773"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1"/>
            <p:cNvSpPr/>
            <p:nvPr/>
          </p:nvSpPr>
          <p:spPr>
            <a:xfrm>
              <a:off x="2538773"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1"/>
            <p:cNvSpPr/>
            <p:nvPr/>
          </p:nvSpPr>
          <p:spPr>
            <a:xfrm>
              <a:off x="2538773"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11"/>
            <p:cNvSpPr/>
            <p:nvPr/>
          </p:nvSpPr>
          <p:spPr>
            <a:xfrm>
              <a:off x="2530546"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11"/>
            <p:cNvSpPr/>
            <p:nvPr/>
          </p:nvSpPr>
          <p:spPr>
            <a:xfrm>
              <a:off x="2530546"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1"/>
            <p:cNvSpPr/>
            <p:nvPr/>
          </p:nvSpPr>
          <p:spPr>
            <a:xfrm>
              <a:off x="2538773"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1"/>
            <p:cNvSpPr/>
            <p:nvPr/>
          </p:nvSpPr>
          <p:spPr>
            <a:xfrm>
              <a:off x="2530546"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1"/>
            <p:cNvSpPr/>
            <p:nvPr/>
          </p:nvSpPr>
          <p:spPr>
            <a:xfrm>
              <a:off x="2538773"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1"/>
            <p:cNvSpPr/>
            <p:nvPr/>
          </p:nvSpPr>
          <p:spPr>
            <a:xfrm>
              <a:off x="2530546"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3" name="Google Shape;3623;p11"/>
          <p:cNvSpPr txBox="1">
            <a:spLocks noGrp="1"/>
          </p:cNvSpPr>
          <p:nvPr>
            <p:ph type="title" hasCustomPrompt="1"/>
          </p:nvPr>
        </p:nvSpPr>
        <p:spPr>
          <a:xfrm>
            <a:off x="1468050" y="1545048"/>
            <a:ext cx="6207900" cy="1444200"/>
          </a:xfrm>
          <a:prstGeom prst="rect">
            <a:avLst/>
          </a:prstGeom>
        </p:spPr>
        <p:txBody>
          <a:bodyPr spcFirstLastPara="1" wrap="square" lIns="91425" tIns="91425" rIns="91425" bIns="91425" anchor="b" anchorCtr="0">
            <a:noAutofit/>
          </a:bodyPr>
          <a:lstStyle>
            <a:lvl1pPr lvl="0" algn="ctr">
              <a:spcBef>
                <a:spcPts val="0"/>
              </a:spcBef>
              <a:spcAft>
                <a:spcPts val="0"/>
              </a:spcAft>
              <a:buSzPts val="8500"/>
              <a:buNone/>
              <a:defRPr sz="8500">
                <a:latin typeface="Rubik Black"/>
                <a:ea typeface="Rubik Black"/>
                <a:cs typeface="Rubik Black"/>
                <a:sym typeface="Rubik Black"/>
              </a:defRPr>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3624" name="Google Shape;3624;p11"/>
          <p:cNvSpPr txBox="1">
            <a:spLocks noGrp="1"/>
          </p:cNvSpPr>
          <p:nvPr>
            <p:ph type="subTitle" idx="1"/>
          </p:nvPr>
        </p:nvSpPr>
        <p:spPr>
          <a:xfrm flipH="1">
            <a:off x="1468050" y="2942788"/>
            <a:ext cx="6207900" cy="47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362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27_1_1">
    <p:spTree>
      <p:nvGrpSpPr>
        <p:cNvPr id="1" name="Shape 3626"/>
        <p:cNvGrpSpPr/>
        <p:nvPr/>
      </p:nvGrpSpPr>
      <p:grpSpPr>
        <a:xfrm>
          <a:off x="0" y="0"/>
          <a:ext cx="0" cy="0"/>
          <a:chOff x="0" y="0"/>
          <a:chExt cx="0" cy="0"/>
        </a:xfrm>
      </p:grpSpPr>
      <p:grpSp>
        <p:nvGrpSpPr>
          <p:cNvPr id="3627" name="Google Shape;3627;p13"/>
          <p:cNvGrpSpPr/>
          <p:nvPr/>
        </p:nvGrpSpPr>
        <p:grpSpPr>
          <a:xfrm>
            <a:off x="189" y="52"/>
            <a:ext cx="9144013" cy="5143533"/>
            <a:chOff x="4088025" y="1324225"/>
            <a:chExt cx="1348575" cy="1101800"/>
          </a:xfrm>
        </p:grpSpPr>
        <p:sp>
          <p:nvSpPr>
            <p:cNvPr id="3628" name="Google Shape;3628;p13"/>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3"/>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3"/>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3"/>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3"/>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3"/>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3"/>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3"/>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3"/>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3"/>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3"/>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3"/>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3"/>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3"/>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3"/>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3"/>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3"/>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3"/>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3"/>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3"/>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3"/>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3"/>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3"/>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3"/>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3"/>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3"/>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13"/>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13"/>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3"/>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13"/>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13"/>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3"/>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3"/>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3"/>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3"/>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3"/>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3"/>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3"/>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3"/>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3"/>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3"/>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13"/>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13"/>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3"/>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3"/>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3"/>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13"/>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3"/>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3"/>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3"/>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8" name="Google Shape;3678;p13"/>
          <p:cNvGrpSpPr/>
          <p:nvPr/>
        </p:nvGrpSpPr>
        <p:grpSpPr>
          <a:xfrm>
            <a:off x="110918" y="206"/>
            <a:ext cx="8922164" cy="5143474"/>
            <a:chOff x="110918" y="206"/>
            <a:chExt cx="8922164" cy="5143474"/>
          </a:xfrm>
        </p:grpSpPr>
        <p:sp>
          <p:nvSpPr>
            <p:cNvPr id="3679" name="Google Shape;3679;p13"/>
            <p:cNvSpPr/>
            <p:nvPr/>
          </p:nvSpPr>
          <p:spPr>
            <a:xfrm>
              <a:off x="7977089"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3"/>
            <p:cNvSpPr/>
            <p:nvPr/>
          </p:nvSpPr>
          <p:spPr>
            <a:xfrm>
              <a:off x="7977089"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3"/>
            <p:cNvSpPr/>
            <p:nvPr/>
          </p:nvSpPr>
          <p:spPr>
            <a:xfrm>
              <a:off x="7977089"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3"/>
            <p:cNvSpPr/>
            <p:nvPr/>
          </p:nvSpPr>
          <p:spPr>
            <a:xfrm>
              <a:off x="796886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3"/>
            <p:cNvSpPr/>
            <p:nvPr/>
          </p:nvSpPr>
          <p:spPr>
            <a:xfrm>
              <a:off x="796886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3"/>
            <p:cNvSpPr/>
            <p:nvPr/>
          </p:nvSpPr>
          <p:spPr>
            <a:xfrm>
              <a:off x="7977089"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3"/>
            <p:cNvSpPr/>
            <p:nvPr/>
          </p:nvSpPr>
          <p:spPr>
            <a:xfrm>
              <a:off x="796886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3"/>
            <p:cNvSpPr/>
            <p:nvPr/>
          </p:nvSpPr>
          <p:spPr>
            <a:xfrm>
              <a:off x="7977089"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3"/>
            <p:cNvSpPr/>
            <p:nvPr/>
          </p:nvSpPr>
          <p:spPr>
            <a:xfrm>
              <a:off x="796886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3"/>
            <p:cNvSpPr/>
            <p:nvPr/>
          </p:nvSpPr>
          <p:spPr>
            <a:xfrm>
              <a:off x="8482611"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3"/>
            <p:cNvSpPr/>
            <p:nvPr/>
          </p:nvSpPr>
          <p:spPr>
            <a:xfrm>
              <a:off x="8482611"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3"/>
            <p:cNvSpPr/>
            <p:nvPr/>
          </p:nvSpPr>
          <p:spPr>
            <a:xfrm>
              <a:off x="8482611"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3"/>
            <p:cNvSpPr/>
            <p:nvPr/>
          </p:nvSpPr>
          <p:spPr>
            <a:xfrm>
              <a:off x="8474265"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3"/>
            <p:cNvSpPr/>
            <p:nvPr/>
          </p:nvSpPr>
          <p:spPr>
            <a:xfrm>
              <a:off x="8474265"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3"/>
            <p:cNvSpPr/>
            <p:nvPr/>
          </p:nvSpPr>
          <p:spPr>
            <a:xfrm>
              <a:off x="8482611"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3"/>
            <p:cNvSpPr/>
            <p:nvPr/>
          </p:nvSpPr>
          <p:spPr>
            <a:xfrm>
              <a:off x="8474265"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3"/>
            <p:cNvSpPr/>
            <p:nvPr/>
          </p:nvSpPr>
          <p:spPr>
            <a:xfrm>
              <a:off x="8482611"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3"/>
            <p:cNvSpPr/>
            <p:nvPr/>
          </p:nvSpPr>
          <p:spPr>
            <a:xfrm>
              <a:off x="8474265"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3"/>
            <p:cNvSpPr/>
            <p:nvPr/>
          </p:nvSpPr>
          <p:spPr>
            <a:xfrm>
              <a:off x="8474265"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3"/>
            <p:cNvSpPr/>
            <p:nvPr/>
          </p:nvSpPr>
          <p:spPr>
            <a:xfrm>
              <a:off x="8482611"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3"/>
            <p:cNvSpPr/>
            <p:nvPr/>
          </p:nvSpPr>
          <p:spPr>
            <a:xfrm>
              <a:off x="8482611"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3"/>
            <p:cNvSpPr/>
            <p:nvPr/>
          </p:nvSpPr>
          <p:spPr>
            <a:xfrm>
              <a:off x="8482611"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3"/>
            <p:cNvSpPr/>
            <p:nvPr/>
          </p:nvSpPr>
          <p:spPr>
            <a:xfrm>
              <a:off x="8474265" y="1879709"/>
              <a:ext cx="53414" cy="80955"/>
            </a:xfrm>
            <a:custGeom>
              <a:avLst/>
              <a:gdLst/>
              <a:ahLst/>
              <a:cxnLst/>
              <a:rect l="l" t="t" r="r" b="b"/>
              <a:pathLst>
                <a:path w="448" h="679" extrusionOk="0">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3"/>
            <p:cNvSpPr/>
            <p:nvPr/>
          </p:nvSpPr>
          <p:spPr>
            <a:xfrm>
              <a:off x="8482611"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3"/>
            <p:cNvSpPr/>
            <p:nvPr/>
          </p:nvSpPr>
          <p:spPr>
            <a:xfrm>
              <a:off x="8482611"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3"/>
            <p:cNvSpPr/>
            <p:nvPr/>
          </p:nvSpPr>
          <p:spPr>
            <a:xfrm>
              <a:off x="8474265" y="2313220"/>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3"/>
            <p:cNvSpPr/>
            <p:nvPr/>
          </p:nvSpPr>
          <p:spPr>
            <a:xfrm>
              <a:off x="8482611"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3"/>
            <p:cNvSpPr/>
            <p:nvPr/>
          </p:nvSpPr>
          <p:spPr>
            <a:xfrm>
              <a:off x="8474265" y="2602704"/>
              <a:ext cx="53414" cy="80955"/>
            </a:xfrm>
            <a:custGeom>
              <a:avLst/>
              <a:gdLst/>
              <a:ahLst/>
              <a:cxnLst/>
              <a:rect l="l" t="t" r="r" b="b"/>
              <a:pathLst>
                <a:path w="448" h="679" extrusionOk="0">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7" name="Google Shape;3707;p13"/>
            <p:cNvGrpSpPr/>
            <p:nvPr/>
          </p:nvGrpSpPr>
          <p:grpSpPr>
            <a:xfrm>
              <a:off x="8727026" y="206"/>
              <a:ext cx="53295" cy="5143474"/>
              <a:chOff x="1182396" y="206"/>
              <a:chExt cx="53295" cy="5143474"/>
            </a:xfrm>
          </p:grpSpPr>
          <p:sp>
            <p:nvSpPr>
              <p:cNvPr id="3708" name="Google Shape;3708;p13"/>
              <p:cNvSpPr/>
              <p:nvPr/>
            </p:nvSpPr>
            <p:spPr>
              <a:xfrm>
                <a:off x="119062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3"/>
              <p:cNvSpPr/>
              <p:nvPr/>
            </p:nvSpPr>
            <p:spPr>
              <a:xfrm>
                <a:off x="119062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3"/>
              <p:cNvSpPr/>
              <p:nvPr/>
            </p:nvSpPr>
            <p:spPr>
              <a:xfrm>
                <a:off x="1190623"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3"/>
              <p:cNvSpPr/>
              <p:nvPr/>
            </p:nvSpPr>
            <p:spPr>
              <a:xfrm>
                <a:off x="1182396"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3"/>
              <p:cNvSpPr/>
              <p:nvPr/>
            </p:nvSpPr>
            <p:spPr>
              <a:xfrm>
                <a:off x="1182396"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3"/>
              <p:cNvSpPr/>
              <p:nvPr/>
            </p:nvSpPr>
            <p:spPr>
              <a:xfrm>
                <a:off x="1190623"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3"/>
              <p:cNvSpPr/>
              <p:nvPr/>
            </p:nvSpPr>
            <p:spPr>
              <a:xfrm>
                <a:off x="1182396"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3"/>
              <p:cNvSpPr/>
              <p:nvPr/>
            </p:nvSpPr>
            <p:spPr>
              <a:xfrm>
                <a:off x="1190623"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3"/>
              <p:cNvSpPr/>
              <p:nvPr/>
            </p:nvSpPr>
            <p:spPr>
              <a:xfrm>
                <a:off x="1182396"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3"/>
              <p:cNvSpPr/>
              <p:nvPr/>
            </p:nvSpPr>
            <p:spPr>
              <a:xfrm>
                <a:off x="1182396"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3"/>
              <p:cNvSpPr/>
              <p:nvPr/>
            </p:nvSpPr>
            <p:spPr>
              <a:xfrm>
                <a:off x="1190623"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3"/>
              <p:cNvSpPr/>
              <p:nvPr/>
            </p:nvSpPr>
            <p:spPr>
              <a:xfrm>
                <a:off x="1190623"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3"/>
              <p:cNvSpPr/>
              <p:nvPr/>
            </p:nvSpPr>
            <p:spPr>
              <a:xfrm>
                <a:off x="1190623"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3"/>
              <p:cNvSpPr/>
              <p:nvPr/>
            </p:nvSpPr>
            <p:spPr>
              <a:xfrm>
                <a:off x="1182396" y="1879709"/>
                <a:ext cx="53295" cy="80955"/>
              </a:xfrm>
              <a:custGeom>
                <a:avLst/>
                <a:gdLst/>
                <a:ahLst/>
                <a:cxnLst/>
                <a:rect l="l" t="t" r="r" b="b"/>
                <a:pathLst>
                  <a:path w="447" h="679" extrusionOk="0">
                    <a:moveTo>
                      <a:pt x="224" y="70"/>
                    </a:moveTo>
                    <a:cubicBezTo>
                      <a:pt x="316" y="70"/>
                      <a:pt x="355" y="162"/>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3"/>
              <p:cNvSpPr/>
              <p:nvPr/>
            </p:nvSpPr>
            <p:spPr>
              <a:xfrm>
                <a:off x="1190623"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3"/>
              <p:cNvSpPr/>
              <p:nvPr/>
            </p:nvSpPr>
            <p:spPr>
              <a:xfrm>
                <a:off x="1190623"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3"/>
              <p:cNvSpPr/>
              <p:nvPr/>
            </p:nvSpPr>
            <p:spPr>
              <a:xfrm>
                <a:off x="1182396" y="2313220"/>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3"/>
              <p:cNvSpPr/>
              <p:nvPr/>
            </p:nvSpPr>
            <p:spPr>
              <a:xfrm>
                <a:off x="1190623"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3"/>
              <p:cNvSpPr/>
              <p:nvPr/>
            </p:nvSpPr>
            <p:spPr>
              <a:xfrm>
                <a:off x="1182396" y="2602704"/>
                <a:ext cx="53295" cy="80955"/>
              </a:xfrm>
              <a:custGeom>
                <a:avLst/>
                <a:gdLst/>
                <a:ahLst/>
                <a:cxnLst/>
                <a:rect l="l" t="t" r="r" b="b"/>
                <a:pathLst>
                  <a:path w="447" h="679" extrusionOk="0">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3"/>
              <p:cNvSpPr/>
              <p:nvPr/>
            </p:nvSpPr>
            <p:spPr>
              <a:xfrm>
                <a:off x="1190623" y="274875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3"/>
              <p:cNvSpPr/>
              <p:nvPr/>
            </p:nvSpPr>
            <p:spPr>
              <a:xfrm>
                <a:off x="1182396" y="2892069"/>
                <a:ext cx="53295" cy="80955"/>
              </a:xfrm>
              <a:custGeom>
                <a:avLst/>
                <a:gdLst/>
                <a:ahLst/>
                <a:cxnLst/>
                <a:rect l="l" t="t" r="r" b="b"/>
                <a:pathLst>
                  <a:path w="447" h="679" extrusionOk="0">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3"/>
              <p:cNvSpPr/>
              <p:nvPr/>
            </p:nvSpPr>
            <p:spPr>
              <a:xfrm>
                <a:off x="1190623" y="303812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3"/>
              <p:cNvSpPr/>
              <p:nvPr/>
            </p:nvSpPr>
            <p:spPr>
              <a:xfrm>
                <a:off x="1182396" y="3181435"/>
                <a:ext cx="53295" cy="80955"/>
              </a:xfrm>
              <a:custGeom>
                <a:avLst/>
                <a:gdLst/>
                <a:ahLst/>
                <a:cxnLst/>
                <a:rect l="l" t="t" r="r" b="b"/>
                <a:pathLst>
                  <a:path w="447" h="679" extrusionOk="0">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3"/>
              <p:cNvSpPr/>
              <p:nvPr/>
            </p:nvSpPr>
            <p:spPr>
              <a:xfrm>
                <a:off x="1182396" y="332653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3"/>
              <p:cNvSpPr/>
              <p:nvPr/>
            </p:nvSpPr>
            <p:spPr>
              <a:xfrm>
                <a:off x="1190623" y="3472588"/>
                <a:ext cx="25872" cy="78213"/>
              </a:xfrm>
              <a:custGeom>
                <a:avLst/>
                <a:gdLst/>
                <a:ahLst/>
                <a:cxnLst/>
                <a:rect l="l" t="t" r="r" b="b"/>
                <a:pathLst>
                  <a:path w="217" h="656" extrusionOk="0">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3"/>
              <p:cNvSpPr/>
              <p:nvPr/>
            </p:nvSpPr>
            <p:spPr>
              <a:xfrm>
                <a:off x="1182396" y="3615900"/>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3"/>
              <p:cNvSpPr/>
              <p:nvPr/>
            </p:nvSpPr>
            <p:spPr>
              <a:xfrm>
                <a:off x="1182396" y="3760165"/>
                <a:ext cx="53295" cy="80955"/>
              </a:xfrm>
              <a:custGeom>
                <a:avLst/>
                <a:gdLst/>
                <a:ahLst/>
                <a:cxnLst/>
                <a:rect l="l" t="t" r="r" b="b"/>
                <a:pathLst>
                  <a:path w="447" h="679" extrusionOk="0">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3"/>
              <p:cNvSpPr/>
              <p:nvPr/>
            </p:nvSpPr>
            <p:spPr>
              <a:xfrm>
                <a:off x="1182396" y="390526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3"/>
              <p:cNvSpPr/>
              <p:nvPr/>
            </p:nvSpPr>
            <p:spPr>
              <a:xfrm>
                <a:off x="1190623" y="4051318"/>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3"/>
              <p:cNvSpPr/>
              <p:nvPr/>
            </p:nvSpPr>
            <p:spPr>
              <a:xfrm>
                <a:off x="1190623" y="4195584"/>
                <a:ext cx="25872" cy="78213"/>
              </a:xfrm>
              <a:custGeom>
                <a:avLst/>
                <a:gdLst/>
                <a:ahLst/>
                <a:cxnLst/>
                <a:rect l="l" t="t" r="r" b="b"/>
                <a:pathLst>
                  <a:path w="217" h="656" extrusionOk="0">
                    <a:moveTo>
                      <a:pt x="139" y="0"/>
                    </a:moveTo>
                    <a:lnTo>
                      <a:pt x="0" y="77"/>
                    </a:lnTo>
                    <a:lnTo>
                      <a:pt x="16" y="147"/>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3"/>
              <p:cNvSpPr/>
              <p:nvPr/>
            </p:nvSpPr>
            <p:spPr>
              <a:xfrm>
                <a:off x="1190623" y="4340684"/>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3"/>
              <p:cNvSpPr/>
              <p:nvPr/>
            </p:nvSpPr>
            <p:spPr>
              <a:xfrm>
                <a:off x="1182396" y="448399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40"/>
                    </a:cubicBezTo>
                    <a:cubicBezTo>
                      <a:pt x="85" y="162"/>
                      <a:pt x="146"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3"/>
              <p:cNvSpPr/>
              <p:nvPr/>
            </p:nvSpPr>
            <p:spPr>
              <a:xfrm>
                <a:off x="1190623" y="4630049"/>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3"/>
              <p:cNvSpPr/>
              <p:nvPr/>
            </p:nvSpPr>
            <p:spPr>
              <a:xfrm>
                <a:off x="1182396" y="4773360"/>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40"/>
                    </a:cubicBezTo>
                    <a:cubicBezTo>
                      <a:pt x="85" y="162"/>
                      <a:pt x="146"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3"/>
              <p:cNvSpPr/>
              <p:nvPr/>
            </p:nvSpPr>
            <p:spPr>
              <a:xfrm>
                <a:off x="1190623" y="4919414"/>
                <a:ext cx="25872" cy="78213"/>
              </a:xfrm>
              <a:custGeom>
                <a:avLst/>
                <a:gdLst/>
                <a:ahLst/>
                <a:cxnLst/>
                <a:rect l="l" t="t" r="r" b="b"/>
                <a:pathLst>
                  <a:path w="217" h="656" extrusionOk="0">
                    <a:moveTo>
                      <a:pt x="139" y="1"/>
                    </a:moveTo>
                    <a:lnTo>
                      <a:pt x="0" y="78"/>
                    </a:lnTo>
                    <a:lnTo>
                      <a:pt x="16" y="139"/>
                    </a:lnTo>
                    <a:lnTo>
                      <a:pt x="131" y="78"/>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3"/>
              <p:cNvSpPr/>
              <p:nvPr/>
            </p:nvSpPr>
            <p:spPr>
              <a:xfrm>
                <a:off x="1182396" y="506272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40"/>
                    </a:cubicBezTo>
                    <a:cubicBezTo>
                      <a:pt x="85" y="162"/>
                      <a:pt x="146"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4" name="Google Shape;3744;p13"/>
            <p:cNvSpPr/>
            <p:nvPr/>
          </p:nvSpPr>
          <p:spPr>
            <a:xfrm>
              <a:off x="112911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3"/>
            <p:cNvSpPr/>
            <p:nvPr/>
          </p:nvSpPr>
          <p:spPr>
            <a:xfrm>
              <a:off x="112911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3"/>
            <p:cNvSpPr/>
            <p:nvPr/>
          </p:nvSpPr>
          <p:spPr>
            <a:xfrm>
              <a:off x="112911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3"/>
            <p:cNvSpPr/>
            <p:nvPr/>
          </p:nvSpPr>
          <p:spPr>
            <a:xfrm>
              <a:off x="112089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3"/>
            <p:cNvSpPr/>
            <p:nvPr/>
          </p:nvSpPr>
          <p:spPr>
            <a:xfrm>
              <a:off x="1120890"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3"/>
            <p:cNvSpPr/>
            <p:nvPr/>
          </p:nvSpPr>
          <p:spPr>
            <a:xfrm>
              <a:off x="1129116"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3"/>
            <p:cNvSpPr/>
            <p:nvPr/>
          </p:nvSpPr>
          <p:spPr>
            <a:xfrm>
              <a:off x="1120890"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3"/>
            <p:cNvSpPr/>
            <p:nvPr/>
          </p:nvSpPr>
          <p:spPr>
            <a:xfrm>
              <a:off x="1129116"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3"/>
            <p:cNvSpPr/>
            <p:nvPr/>
          </p:nvSpPr>
          <p:spPr>
            <a:xfrm>
              <a:off x="1120890"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3" name="Google Shape;3753;p13"/>
            <p:cNvGrpSpPr/>
            <p:nvPr/>
          </p:nvGrpSpPr>
          <p:grpSpPr>
            <a:xfrm>
              <a:off x="8979668" y="206"/>
              <a:ext cx="53414" cy="5143474"/>
              <a:chOff x="1418927" y="206"/>
              <a:chExt cx="53414" cy="5143474"/>
            </a:xfrm>
          </p:grpSpPr>
          <p:sp>
            <p:nvSpPr>
              <p:cNvPr id="3754" name="Google Shape;3754;p13"/>
              <p:cNvSpPr/>
              <p:nvPr/>
            </p:nvSpPr>
            <p:spPr>
              <a:xfrm>
                <a:off x="1427153"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3"/>
              <p:cNvSpPr/>
              <p:nvPr/>
            </p:nvSpPr>
            <p:spPr>
              <a:xfrm>
                <a:off x="1427153"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3"/>
              <p:cNvSpPr/>
              <p:nvPr/>
            </p:nvSpPr>
            <p:spPr>
              <a:xfrm>
                <a:off x="1427153"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3"/>
              <p:cNvSpPr/>
              <p:nvPr/>
            </p:nvSpPr>
            <p:spPr>
              <a:xfrm>
                <a:off x="141892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3"/>
              <p:cNvSpPr/>
              <p:nvPr/>
            </p:nvSpPr>
            <p:spPr>
              <a:xfrm>
                <a:off x="141892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13"/>
              <p:cNvSpPr/>
              <p:nvPr/>
            </p:nvSpPr>
            <p:spPr>
              <a:xfrm>
                <a:off x="1427153"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13"/>
              <p:cNvSpPr/>
              <p:nvPr/>
            </p:nvSpPr>
            <p:spPr>
              <a:xfrm>
                <a:off x="141892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3"/>
              <p:cNvSpPr/>
              <p:nvPr/>
            </p:nvSpPr>
            <p:spPr>
              <a:xfrm>
                <a:off x="1427153"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3"/>
              <p:cNvSpPr/>
              <p:nvPr/>
            </p:nvSpPr>
            <p:spPr>
              <a:xfrm>
                <a:off x="141892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3"/>
              <p:cNvSpPr/>
              <p:nvPr/>
            </p:nvSpPr>
            <p:spPr>
              <a:xfrm>
                <a:off x="141892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3"/>
              <p:cNvSpPr/>
              <p:nvPr/>
            </p:nvSpPr>
            <p:spPr>
              <a:xfrm>
                <a:off x="1427153" y="144703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3"/>
              <p:cNvSpPr/>
              <p:nvPr/>
            </p:nvSpPr>
            <p:spPr>
              <a:xfrm>
                <a:off x="1427153" y="159117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3"/>
              <p:cNvSpPr/>
              <p:nvPr/>
            </p:nvSpPr>
            <p:spPr>
              <a:xfrm>
                <a:off x="1427153" y="1736397"/>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3"/>
              <p:cNvSpPr/>
              <p:nvPr/>
            </p:nvSpPr>
            <p:spPr>
              <a:xfrm>
                <a:off x="1418927"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3"/>
              <p:cNvSpPr/>
              <p:nvPr/>
            </p:nvSpPr>
            <p:spPr>
              <a:xfrm>
                <a:off x="1427153" y="202576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3"/>
              <p:cNvSpPr/>
              <p:nvPr/>
            </p:nvSpPr>
            <p:spPr>
              <a:xfrm>
                <a:off x="1427153" y="2170028"/>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3"/>
              <p:cNvSpPr/>
              <p:nvPr/>
            </p:nvSpPr>
            <p:spPr>
              <a:xfrm>
                <a:off x="1418927"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3"/>
              <p:cNvSpPr/>
              <p:nvPr/>
            </p:nvSpPr>
            <p:spPr>
              <a:xfrm>
                <a:off x="1427153" y="2459393"/>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3"/>
              <p:cNvSpPr/>
              <p:nvPr/>
            </p:nvSpPr>
            <p:spPr>
              <a:xfrm>
                <a:off x="1418927"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3"/>
              <p:cNvSpPr/>
              <p:nvPr/>
            </p:nvSpPr>
            <p:spPr>
              <a:xfrm>
                <a:off x="1427153" y="2748758"/>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3"/>
              <p:cNvSpPr/>
              <p:nvPr/>
            </p:nvSpPr>
            <p:spPr>
              <a:xfrm>
                <a:off x="1418927"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3"/>
              <p:cNvSpPr/>
              <p:nvPr/>
            </p:nvSpPr>
            <p:spPr>
              <a:xfrm>
                <a:off x="1427153" y="3038123"/>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3"/>
              <p:cNvSpPr/>
              <p:nvPr/>
            </p:nvSpPr>
            <p:spPr>
              <a:xfrm>
                <a:off x="1418927"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3"/>
              <p:cNvSpPr/>
              <p:nvPr/>
            </p:nvSpPr>
            <p:spPr>
              <a:xfrm>
                <a:off x="1418927"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3"/>
              <p:cNvSpPr/>
              <p:nvPr/>
            </p:nvSpPr>
            <p:spPr>
              <a:xfrm>
                <a:off x="1427153" y="3472588"/>
                <a:ext cx="25872" cy="78213"/>
              </a:xfrm>
              <a:custGeom>
                <a:avLst/>
                <a:gdLst/>
                <a:ahLst/>
                <a:cxnLst/>
                <a:rect l="l" t="t" r="r" b="b"/>
                <a:pathLst>
                  <a:path w="217" h="656" extrusionOk="0">
                    <a:moveTo>
                      <a:pt x="147"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3"/>
              <p:cNvSpPr/>
              <p:nvPr/>
            </p:nvSpPr>
            <p:spPr>
              <a:xfrm>
                <a:off x="1418927"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3"/>
              <p:cNvSpPr/>
              <p:nvPr/>
            </p:nvSpPr>
            <p:spPr>
              <a:xfrm>
                <a:off x="1418927"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3"/>
              <p:cNvSpPr/>
              <p:nvPr/>
            </p:nvSpPr>
            <p:spPr>
              <a:xfrm>
                <a:off x="1418927"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3"/>
              <p:cNvSpPr/>
              <p:nvPr/>
            </p:nvSpPr>
            <p:spPr>
              <a:xfrm>
                <a:off x="1427153" y="4051318"/>
                <a:ext cx="25872" cy="78213"/>
              </a:xfrm>
              <a:custGeom>
                <a:avLst/>
                <a:gdLst/>
                <a:ahLst/>
                <a:cxnLst/>
                <a:rect l="l" t="t" r="r" b="b"/>
                <a:pathLst>
                  <a:path w="217" h="656" extrusionOk="0">
                    <a:moveTo>
                      <a:pt x="147"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3"/>
              <p:cNvSpPr/>
              <p:nvPr/>
            </p:nvSpPr>
            <p:spPr>
              <a:xfrm>
                <a:off x="1427153" y="4195584"/>
                <a:ext cx="25872" cy="78213"/>
              </a:xfrm>
              <a:custGeom>
                <a:avLst/>
                <a:gdLst/>
                <a:ahLst/>
                <a:cxnLst/>
                <a:rect l="l" t="t" r="r" b="b"/>
                <a:pathLst>
                  <a:path w="217" h="656" extrusionOk="0">
                    <a:moveTo>
                      <a:pt x="147"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3"/>
              <p:cNvSpPr/>
              <p:nvPr/>
            </p:nvSpPr>
            <p:spPr>
              <a:xfrm>
                <a:off x="1427153" y="4340684"/>
                <a:ext cx="25872" cy="78213"/>
              </a:xfrm>
              <a:custGeom>
                <a:avLst/>
                <a:gdLst/>
                <a:ahLst/>
                <a:cxnLst/>
                <a:rect l="l" t="t" r="r" b="b"/>
                <a:pathLst>
                  <a:path w="217" h="656" extrusionOk="0">
                    <a:moveTo>
                      <a:pt x="147"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3"/>
              <p:cNvSpPr/>
              <p:nvPr/>
            </p:nvSpPr>
            <p:spPr>
              <a:xfrm>
                <a:off x="1418927"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40"/>
                    </a:cubicBezTo>
                    <a:cubicBezTo>
                      <a:pt x="93" y="162"/>
                      <a:pt x="147" y="70"/>
                      <a:pt x="224" y="70"/>
                    </a:cubicBezTo>
                    <a:close/>
                    <a:moveTo>
                      <a:pt x="231" y="1"/>
                    </a:moveTo>
                    <a:cubicBezTo>
                      <a:pt x="93" y="1"/>
                      <a:pt x="0" y="116"/>
                      <a:pt x="0" y="340"/>
                    </a:cubicBezTo>
                    <a:cubicBezTo>
                      <a:pt x="0" y="555"/>
                      <a:pt x="93" y="679"/>
                      <a:pt x="216"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3"/>
              <p:cNvSpPr/>
              <p:nvPr/>
            </p:nvSpPr>
            <p:spPr>
              <a:xfrm>
                <a:off x="1427153" y="4630049"/>
                <a:ext cx="25872" cy="78213"/>
              </a:xfrm>
              <a:custGeom>
                <a:avLst/>
                <a:gdLst/>
                <a:ahLst/>
                <a:cxnLst/>
                <a:rect l="l" t="t" r="r" b="b"/>
                <a:pathLst>
                  <a:path w="217" h="656" extrusionOk="0">
                    <a:moveTo>
                      <a:pt x="147"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3"/>
              <p:cNvSpPr/>
              <p:nvPr/>
            </p:nvSpPr>
            <p:spPr>
              <a:xfrm>
                <a:off x="1418927"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40"/>
                    </a:cubicBezTo>
                    <a:cubicBezTo>
                      <a:pt x="93" y="162"/>
                      <a:pt x="147" y="70"/>
                      <a:pt x="224" y="70"/>
                    </a:cubicBezTo>
                    <a:close/>
                    <a:moveTo>
                      <a:pt x="231" y="1"/>
                    </a:moveTo>
                    <a:cubicBezTo>
                      <a:pt x="93" y="1"/>
                      <a:pt x="0" y="116"/>
                      <a:pt x="0" y="340"/>
                    </a:cubicBezTo>
                    <a:cubicBezTo>
                      <a:pt x="0" y="555"/>
                      <a:pt x="93" y="679"/>
                      <a:pt x="216"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3"/>
              <p:cNvSpPr/>
              <p:nvPr/>
            </p:nvSpPr>
            <p:spPr>
              <a:xfrm>
                <a:off x="1427153" y="4919414"/>
                <a:ext cx="25872" cy="78213"/>
              </a:xfrm>
              <a:custGeom>
                <a:avLst/>
                <a:gdLst/>
                <a:ahLst/>
                <a:cxnLst/>
                <a:rect l="l" t="t" r="r" b="b"/>
                <a:pathLst>
                  <a:path w="217" h="656" extrusionOk="0">
                    <a:moveTo>
                      <a:pt x="147"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3"/>
              <p:cNvSpPr/>
              <p:nvPr/>
            </p:nvSpPr>
            <p:spPr>
              <a:xfrm>
                <a:off x="1418927"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40"/>
                    </a:cubicBezTo>
                    <a:cubicBezTo>
                      <a:pt x="93" y="162"/>
                      <a:pt x="147" y="70"/>
                      <a:pt x="224" y="70"/>
                    </a:cubicBezTo>
                    <a:close/>
                    <a:moveTo>
                      <a:pt x="231" y="1"/>
                    </a:moveTo>
                    <a:cubicBezTo>
                      <a:pt x="93" y="1"/>
                      <a:pt x="0" y="116"/>
                      <a:pt x="0" y="340"/>
                    </a:cubicBezTo>
                    <a:cubicBezTo>
                      <a:pt x="0" y="555"/>
                      <a:pt x="93" y="679"/>
                      <a:pt x="216"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0" name="Google Shape;3790;p13"/>
            <p:cNvGrpSpPr/>
            <p:nvPr/>
          </p:nvGrpSpPr>
          <p:grpSpPr>
            <a:xfrm>
              <a:off x="363679" y="206"/>
              <a:ext cx="53295" cy="5143474"/>
              <a:chOff x="7816534" y="206"/>
              <a:chExt cx="53295" cy="5143474"/>
            </a:xfrm>
          </p:grpSpPr>
          <p:sp>
            <p:nvSpPr>
              <p:cNvPr id="3791" name="Google Shape;3791;p13"/>
              <p:cNvSpPr/>
              <p:nvPr/>
            </p:nvSpPr>
            <p:spPr>
              <a:xfrm>
                <a:off x="7824761"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3"/>
              <p:cNvSpPr/>
              <p:nvPr/>
            </p:nvSpPr>
            <p:spPr>
              <a:xfrm>
                <a:off x="7824761"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3"/>
              <p:cNvSpPr/>
              <p:nvPr/>
            </p:nvSpPr>
            <p:spPr>
              <a:xfrm>
                <a:off x="7824761"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3"/>
              <p:cNvSpPr/>
              <p:nvPr/>
            </p:nvSpPr>
            <p:spPr>
              <a:xfrm>
                <a:off x="7816534"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3"/>
              <p:cNvSpPr/>
              <p:nvPr/>
            </p:nvSpPr>
            <p:spPr>
              <a:xfrm>
                <a:off x="7816534"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3"/>
              <p:cNvSpPr/>
              <p:nvPr/>
            </p:nvSpPr>
            <p:spPr>
              <a:xfrm>
                <a:off x="7824761"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3"/>
              <p:cNvSpPr/>
              <p:nvPr/>
            </p:nvSpPr>
            <p:spPr>
              <a:xfrm>
                <a:off x="7816534"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3"/>
              <p:cNvSpPr/>
              <p:nvPr/>
            </p:nvSpPr>
            <p:spPr>
              <a:xfrm>
                <a:off x="7824761"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3"/>
              <p:cNvSpPr/>
              <p:nvPr/>
            </p:nvSpPr>
            <p:spPr>
              <a:xfrm>
                <a:off x="7816534"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3"/>
              <p:cNvSpPr/>
              <p:nvPr/>
            </p:nvSpPr>
            <p:spPr>
              <a:xfrm>
                <a:off x="7816534"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3"/>
              <p:cNvSpPr/>
              <p:nvPr/>
            </p:nvSpPr>
            <p:spPr>
              <a:xfrm>
                <a:off x="7824761"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3"/>
              <p:cNvSpPr/>
              <p:nvPr/>
            </p:nvSpPr>
            <p:spPr>
              <a:xfrm>
                <a:off x="7824761" y="159117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3"/>
              <p:cNvSpPr/>
              <p:nvPr/>
            </p:nvSpPr>
            <p:spPr>
              <a:xfrm>
                <a:off x="7824761" y="1736397"/>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3"/>
              <p:cNvSpPr/>
              <p:nvPr/>
            </p:nvSpPr>
            <p:spPr>
              <a:xfrm>
                <a:off x="7816534" y="1879709"/>
                <a:ext cx="53295" cy="80955"/>
              </a:xfrm>
              <a:custGeom>
                <a:avLst/>
                <a:gdLst/>
                <a:ahLst/>
                <a:cxnLst/>
                <a:rect l="l" t="t" r="r" b="b"/>
                <a:pathLst>
                  <a:path w="447" h="679" extrusionOk="0">
                    <a:moveTo>
                      <a:pt x="224" y="70"/>
                    </a:moveTo>
                    <a:cubicBezTo>
                      <a:pt x="316" y="70"/>
                      <a:pt x="362" y="162"/>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3"/>
              <p:cNvSpPr/>
              <p:nvPr/>
            </p:nvSpPr>
            <p:spPr>
              <a:xfrm>
                <a:off x="7824761" y="202576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3"/>
              <p:cNvSpPr/>
              <p:nvPr/>
            </p:nvSpPr>
            <p:spPr>
              <a:xfrm>
                <a:off x="7824761" y="2170028"/>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3"/>
              <p:cNvSpPr/>
              <p:nvPr/>
            </p:nvSpPr>
            <p:spPr>
              <a:xfrm>
                <a:off x="7816534" y="2313220"/>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3"/>
              <p:cNvSpPr/>
              <p:nvPr/>
            </p:nvSpPr>
            <p:spPr>
              <a:xfrm>
                <a:off x="7824761" y="2459393"/>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3"/>
              <p:cNvSpPr/>
              <p:nvPr/>
            </p:nvSpPr>
            <p:spPr>
              <a:xfrm>
                <a:off x="7816534" y="2602704"/>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0" y="0"/>
                      <a:pt x="0" y="123"/>
                      <a:pt x="0" y="347"/>
                    </a:cubicBezTo>
                    <a:cubicBezTo>
                      <a:pt x="8" y="562"/>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3"/>
              <p:cNvSpPr/>
              <p:nvPr/>
            </p:nvSpPr>
            <p:spPr>
              <a:xfrm>
                <a:off x="7824761" y="2748758"/>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3"/>
              <p:cNvSpPr/>
              <p:nvPr/>
            </p:nvSpPr>
            <p:spPr>
              <a:xfrm>
                <a:off x="7816534" y="2892069"/>
                <a:ext cx="53295" cy="80955"/>
              </a:xfrm>
              <a:custGeom>
                <a:avLst/>
                <a:gdLst/>
                <a:ahLst/>
                <a:cxnLst/>
                <a:rect l="l" t="t" r="r" b="b"/>
                <a:pathLst>
                  <a:path w="447" h="679" extrusionOk="0">
                    <a:moveTo>
                      <a:pt x="224" y="69"/>
                    </a:moveTo>
                    <a:cubicBezTo>
                      <a:pt x="316" y="69"/>
                      <a:pt x="362" y="170"/>
                      <a:pt x="362" y="339"/>
                    </a:cubicBezTo>
                    <a:cubicBezTo>
                      <a:pt x="362" y="509"/>
                      <a:pt x="316" y="616"/>
                      <a:pt x="224" y="616"/>
                    </a:cubicBezTo>
                    <a:cubicBezTo>
                      <a:pt x="147" y="616"/>
                      <a:pt x="93" y="516"/>
                      <a:pt x="93" y="347"/>
                    </a:cubicBezTo>
                    <a:cubicBezTo>
                      <a:pt x="93" y="170"/>
                      <a:pt x="147" y="69"/>
                      <a:pt x="224" y="69"/>
                    </a:cubicBezTo>
                    <a:close/>
                    <a:moveTo>
                      <a:pt x="231" y="0"/>
                    </a:moveTo>
                    <a:cubicBezTo>
                      <a:pt x="100" y="0"/>
                      <a:pt x="0" y="123"/>
                      <a:pt x="0" y="347"/>
                    </a:cubicBezTo>
                    <a:cubicBezTo>
                      <a:pt x="8" y="562"/>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3"/>
              <p:cNvSpPr/>
              <p:nvPr/>
            </p:nvSpPr>
            <p:spPr>
              <a:xfrm>
                <a:off x="7824761" y="3038123"/>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3"/>
              <p:cNvSpPr/>
              <p:nvPr/>
            </p:nvSpPr>
            <p:spPr>
              <a:xfrm>
                <a:off x="7816534" y="3181435"/>
                <a:ext cx="53295" cy="80955"/>
              </a:xfrm>
              <a:custGeom>
                <a:avLst/>
                <a:gdLst/>
                <a:ahLst/>
                <a:cxnLst/>
                <a:rect l="l" t="t" r="r" b="b"/>
                <a:pathLst>
                  <a:path w="447" h="679" extrusionOk="0">
                    <a:moveTo>
                      <a:pt x="224" y="69"/>
                    </a:moveTo>
                    <a:cubicBezTo>
                      <a:pt x="316" y="69"/>
                      <a:pt x="362" y="170"/>
                      <a:pt x="362" y="339"/>
                    </a:cubicBezTo>
                    <a:cubicBezTo>
                      <a:pt x="362" y="509"/>
                      <a:pt x="316" y="616"/>
                      <a:pt x="224" y="616"/>
                    </a:cubicBezTo>
                    <a:cubicBezTo>
                      <a:pt x="147" y="616"/>
                      <a:pt x="93" y="516"/>
                      <a:pt x="93" y="347"/>
                    </a:cubicBezTo>
                    <a:cubicBezTo>
                      <a:pt x="93" y="170"/>
                      <a:pt x="147" y="69"/>
                      <a:pt x="224" y="69"/>
                    </a:cubicBezTo>
                    <a:close/>
                    <a:moveTo>
                      <a:pt x="231" y="0"/>
                    </a:moveTo>
                    <a:cubicBezTo>
                      <a:pt x="100" y="0"/>
                      <a:pt x="0" y="123"/>
                      <a:pt x="0" y="347"/>
                    </a:cubicBezTo>
                    <a:cubicBezTo>
                      <a:pt x="8" y="563"/>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3"/>
              <p:cNvSpPr/>
              <p:nvPr/>
            </p:nvSpPr>
            <p:spPr>
              <a:xfrm>
                <a:off x="7816534"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3"/>
              <p:cNvSpPr/>
              <p:nvPr/>
            </p:nvSpPr>
            <p:spPr>
              <a:xfrm>
                <a:off x="7824761" y="3472588"/>
                <a:ext cx="26707" cy="78213"/>
              </a:xfrm>
              <a:custGeom>
                <a:avLst/>
                <a:gdLst/>
                <a:ahLst/>
                <a:cxnLst/>
                <a:rect l="l" t="t" r="r" b="b"/>
                <a:pathLst>
                  <a:path w="224" h="656" extrusionOk="0">
                    <a:moveTo>
                      <a:pt x="147" y="0"/>
                    </a:moveTo>
                    <a:lnTo>
                      <a:pt x="0" y="78"/>
                    </a:lnTo>
                    <a:lnTo>
                      <a:pt x="24"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3"/>
              <p:cNvSpPr/>
              <p:nvPr/>
            </p:nvSpPr>
            <p:spPr>
              <a:xfrm>
                <a:off x="7816534" y="3615900"/>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3"/>
              <p:cNvSpPr/>
              <p:nvPr/>
            </p:nvSpPr>
            <p:spPr>
              <a:xfrm>
                <a:off x="7816534" y="376016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0" y="0"/>
                      <a:pt x="0" y="123"/>
                      <a:pt x="0" y="347"/>
                    </a:cubicBezTo>
                    <a:cubicBezTo>
                      <a:pt x="8" y="563"/>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3"/>
              <p:cNvSpPr/>
              <p:nvPr/>
            </p:nvSpPr>
            <p:spPr>
              <a:xfrm>
                <a:off x="7816534" y="390526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13"/>
              <p:cNvSpPr/>
              <p:nvPr/>
            </p:nvSpPr>
            <p:spPr>
              <a:xfrm>
                <a:off x="7824761" y="4051318"/>
                <a:ext cx="26707" cy="78213"/>
              </a:xfrm>
              <a:custGeom>
                <a:avLst/>
                <a:gdLst/>
                <a:ahLst/>
                <a:cxnLst/>
                <a:rect l="l" t="t" r="r" b="b"/>
                <a:pathLst>
                  <a:path w="224" h="656" extrusionOk="0">
                    <a:moveTo>
                      <a:pt x="147" y="1"/>
                    </a:moveTo>
                    <a:lnTo>
                      <a:pt x="0" y="78"/>
                    </a:lnTo>
                    <a:lnTo>
                      <a:pt x="24"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13"/>
              <p:cNvSpPr/>
              <p:nvPr/>
            </p:nvSpPr>
            <p:spPr>
              <a:xfrm>
                <a:off x="7824761" y="4195584"/>
                <a:ext cx="26707" cy="78213"/>
              </a:xfrm>
              <a:custGeom>
                <a:avLst/>
                <a:gdLst/>
                <a:ahLst/>
                <a:cxnLst/>
                <a:rect l="l" t="t" r="r" b="b"/>
                <a:pathLst>
                  <a:path w="224" h="656" extrusionOk="0">
                    <a:moveTo>
                      <a:pt x="147" y="0"/>
                    </a:moveTo>
                    <a:lnTo>
                      <a:pt x="0" y="77"/>
                    </a:lnTo>
                    <a:lnTo>
                      <a:pt x="24"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3"/>
              <p:cNvSpPr/>
              <p:nvPr/>
            </p:nvSpPr>
            <p:spPr>
              <a:xfrm>
                <a:off x="7824761" y="4340684"/>
                <a:ext cx="26707" cy="78213"/>
              </a:xfrm>
              <a:custGeom>
                <a:avLst/>
                <a:gdLst/>
                <a:ahLst/>
                <a:cxnLst/>
                <a:rect l="l" t="t" r="r" b="b"/>
                <a:pathLst>
                  <a:path w="224" h="656" extrusionOk="0">
                    <a:moveTo>
                      <a:pt x="147" y="1"/>
                    </a:moveTo>
                    <a:lnTo>
                      <a:pt x="0" y="78"/>
                    </a:lnTo>
                    <a:lnTo>
                      <a:pt x="24"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3"/>
              <p:cNvSpPr/>
              <p:nvPr/>
            </p:nvSpPr>
            <p:spPr>
              <a:xfrm>
                <a:off x="7816534" y="448399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40"/>
                    </a:cubicBezTo>
                    <a:cubicBezTo>
                      <a:pt x="93" y="162"/>
                      <a:pt x="147" y="70"/>
                      <a:pt x="224" y="70"/>
                    </a:cubicBezTo>
                    <a:close/>
                    <a:moveTo>
                      <a:pt x="231" y="1"/>
                    </a:moveTo>
                    <a:cubicBezTo>
                      <a:pt x="100" y="1"/>
                      <a:pt x="0" y="116"/>
                      <a:pt x="0" y="340"/>
                    </a:cubicBezTo>
                    <a:cubicBezTo>
                      <a:pt x="8" y="555"/>
                      <a:pt x="93" y="679"/>
                      <a:pt x="224" y="679"/>
                    </a:cubicBezTo>
                    <a:cubicBezTo>
                      <a:pt x="370"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3"/>
              <p:cNvSpPr/>
              <p:nvPr/>
            </p:nvSpPr>
            <p:spPr>
              <a:xfrm>
                <a:off x="7824761" y="4630049"/>
                <a:ext cx="26707" cy="78213"/>
              </a:xfrm>
              <a:custGeom>
                <a:avLst/>
                <a:gdLst/>
                <a:ahLst/>
                <a:cxnLst/>
                <a:rect l="l" t="t" r="r" b="b"/>
                <a:pathLst>
                  <a:path w="224" h="656" extrusionOk="0">
                    <a:moveTo>
                      <a:pt x="147" y="1"/>
                    </a:moveTo>
                    <a:lnTo>
                      <a:pt x="0" y="78"/>
                    </a:lnTo>
                    <a:lnTo>
                      <a:pt x="24"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3"/>
              <p:cNvSpPr/>
              <p:nvPr/>
            </p:nvSpPr>
            <p:spPr>
              <a:xfrm>
                <a:off x="7816534" y="4773360"/>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40"/>
                    </a:cubicBezTo>
                    <a:cubicBezTo>
                      <a:pt x="93" y="162"/>
                      <a:pt x="147" y="70"/>
                      <a:pt x="224" y="70"/>
                    </a:cubicBezTo>
                    <a:close/>
                    <a:moveTo>
                      <a:pt x="231" y="1"/>
                    </a:moveTo>
                    <a:cubicBezTo>
                      <a:pt x="100" y="1"/>
                      <a:pt x="0" y="116"/>
                      <a:pt x="0" y="340"/>
                    </a:cubicBezTo>
                    <a:cubicBezTo>
                      <a:pt x="8" y="555"/>
                      <a:pt x="93" y="679"/>
                      <a:pt x="224" y="679"/>
                    </a:cubicBezTo>
                    <a:cubicBezTo>
                      <a:pt x="370"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3"/>
              <p:cNvSpPr/>
              <p:nvPr/>
            </p:nvSpPr>
            <p:spPr>
              <a:xfrm>
                <a:off x="7824761" y="4919414"/>
                <a:ext cx="26707" cy="78213"/>
              </a:xfrm>
              <a:custGeom>
                <a:avLst/>
                <a:gdLst/>
                <a:ahLst/>
                <a:cxnLst/>
                <a:rect l="l" t="t" r="r" b="b"/>
                <a:pathLst>
                  <a:path w="224" h="656" extrusionOk="0">
                    <a:moveTo>
                      <a:pt x="147" y="1"/>
                    </a:moveTo>
                    <a:lnTo>
                      <a:pt x="0" y="78"/>
                    </a:lnTo>
                    <a:lnTo>
                      <a:pt x="24"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3"/>
              <p:cNvSpPr/>
              <p:nvPr/>
            </p:nvSpPr>
            <p:spPr>
              <a:xfrm>
                <a:off x="7816534" y="506272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40"/>
                    </a:cubicBezTo>
                    <a:cubicBezTo>
                      <a:pt x="93" y="162"/>
                      <a:pt x="147" y="70"/>
                      <a:pt x="224" y="70"/>
                    </a:cubicBezTo>
                    <a:close/>
                    <a:moveTo>
                      <a:pt x="231" y="1"/>
                    </a:moveTo>
                    <a:cubicBezTo>
                      <a:pt x="100" y="1"/>
                      <a:pt x="0" y="116"/>
                      <a:pt x="0" y="340"/>
                    </a:cubicBezTo>
                    <a:cubicBezTo>
                      <a:pt x="8" y="555"/>
                      <a:pt x="93" y="679"/>
                      <a:pt x="224" y="679"/>
                    </a:cubicBezTo>
                    <a:cubicBezTo>
                      <a:pt x="370"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7" name="Google Shape;3827;p13"/>
            <p:cNvSpPr/>
            <p:nvPr/>
          </p:nvSpPr>
          <p:spPr>
            <a:xfrm>
              <a:off x="138187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3"/>
            <p:cNvSpPr/>
            <p:nvPr/>
          </p:nvSpPr>
          <p:spPr>
            <a:xfrm>
              <a:off x="138187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3"/>
            <p:cNvSpPr/>
            <p:nvPr/>
          </p:nvSpPr>
          <p:spPr>
            <a:xfrm>
              <a:off x="138187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3"/>
            <p:cNvSpPr/>
            <p:nvPr/>
          </p:nvSpPr>
          <p:spPr>
            <a:xfrm>
              <a:off x="137365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3"/>
            <p:cNvSpPr/>
            <p:nvPr/>
          </p:nvSpPr>
          <p:spPr>
            <a:xfrm>
              <a:off x="137365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3"/>
            <p:cNvSpPr/>
            <p:nvPr/>
          </p:nvSpPr>
          <p:spPr>
            <a:xfrm>
              <a:off x="138187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3"/>
            <p:cNvSpPr/>
            <p:nvPr/>
          </p:nvSpPr>
          <p:spPr>
            <a:xfrm>
              <a:off x="137365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3"/>
            <p:cNvSpPr/>
            <p:nvPr/>
          </p:nvSpPr>
          <p:spPr>
            <a:xfrm>
              <a:off x="138187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3"/>
            <p:cNvSpPr/>
            <p:nvPr/>
          </p:nvSpPr>
          <p:spPr>
            <a:xfrm>
              <a:off x="747168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3"/>
            <p:cNvSpPr/>
            <p:nvPr/>
          </p:nvSpPr>
          <p:spPr>
            <a:xfrm>
              <a:off x="747168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3"/>
            <p:cNvSpPr/>
            <p:nvPr/>
          </p:nvSpPr>
          <p:spPr>
            <a:xfrm>
              <a:off x="747168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3"/>
            <p:cNvSpPr/>
            <p:nvPr/>
          </p:nvSpPr>
          <p:spPr>
            <a:xfrm>
              <a:off x="747168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3"/>
            <p:cNvSpPr/>
            <p:nvPr/>
          </p:nvSpPr>
          <p:spPr>
            <a:xfrm>
              <a:off x="7463459"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3"/>
            <p:cNvSpPr/>
            <p:nvPr/>
          </p:nvSpPr>
          <p:spPr>
            <a:xfrm>
              <a:off x="7463459"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3"/>
            <p:cNvSpPr/>
            <p:nvPr/>
          </p:nvSpPr>
          <p:spPr>
            <a:xfrm>
              <a:off x="7724327"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3"/>
            <p:cNvSpPr/>
            <p:nvPr/>
          </p:nvSpPr>
          <p:spPr>
            <a:xfrm>
              <a:off x="7724327"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3"/>
            <p:cNvSpPr/>
            <p:nvPr/>
          </p:nvSpPr>
          <p:spPr>
            <a:xfrm>
              <a:off x="7724327"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3"/>
            <p:cNvSpPr/>
            <p:nvPr/>
          </p:nvSpPr>
          <p:spPr>
            <a:xfrm>
              <a:off x="7724327"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3"/>
            <p:cNvSpPr/>
            <p:nvPr/>
          </p:nvSpPr>
          <p:spPr>
            <a:xfrm>
              <a:off x="7716101"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3"/>
            <p:cNvSpPr/>
            <p:nvPr/>
          </p:nvSpPr>
          <p:spPr>
            <a:xfrm>
              <a:off x="7716101"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3"/>
            <p:cNvSpPr/>
            <p:nvPr/>
          </p:nvSpPr>
          <p:spPr>
            <a:xfrm>
              <a:off x="7724327"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3"/>
            <p:cNvSpPr/>
            <p:nvPr/>
          </p:nvSpPr>
          <p:spPr>
            <a:xfrm>
              <a:off x="7716101"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3"/>
            <p:cNvSpPr/>
            <p:nvPr/>
          </p:nvSpPr>
          <p:spPr>
            <a:xfrm>
              <a:off x="822973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3"/>
            <p:cNvSpPr/>
            <p:nvPr/>
          </p:nvSpPr>
          <p:spPr>
            <a:xfrm>
              <a:off x="822973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3"/>
            <p:cNvSpPr/>
            <p:nvPr/>
          </p:nvSpPr>
          <p:spPr>
            <a:xfrm>
              <a:off x="822973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3"/>
            <p:cNvSpPr/>
            <p:nvPr/>
          </p:nvSpPr>
          <p:spPr>
            <a:xfrm>
              <a:off x="8229731"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3"/>
            <p:cNvSpPr/>
            <p:nvPr/>
          </p:nvSpPr>
          <p:spPr>
            <a:xfrm>
              <a:off x="8221504"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3"/>
            <p:cNvSpPr/>
            <p:nvPr/>
          </p:nvSpPr>
          <p:spPr>
            <a:xfrm>
              <a:off x="8221504"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3"/>
            <p:cNvSpPr/>
            <p:nvPr/>
          </p:nvSpPr>
          <p:spPr>
            <a:xfrm>
              <a:off x="8229731"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3"/>
            <p:cNvSpPr/>
            <p:nvPr/>
          </p:nvSpPr>
          <p:spPr>
            <a:xfrm>
              <a:off x="8221504"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3"/>
            <p:cNvSpPr/>
            <p:nvPr/>
          </p:nvSpPr>
          <p:spPr>
            <a:xfrm>
              <a:off x="8229731"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3"/>
            <p:cNvSpPr/>
            <p:nvPr/>
          </p:nvSpPr>
          <p:spPr>
            <a:xfrm>
              <a:off x="8221504"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3"/>
            <p:cNvSpPr/>
            <p:nvPr/>
          </p:nvSpPr>
          <p:spPr>
            <a:xfrm>
              <a:off x="8229731"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3"/>
            <p:cNvSpPr/>
            <p:nvPr/>
          </p:nvSpPr>
          <p:spPr>
            <a:xfrm>
              <a:off x="8221504"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3"/>
            <p:cNvSpPr/>
            <p:nvPr/>
          </p:nvSpPr>
          <p:spPr>
            <a:xfrm>
              <a:off x="8229731"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3"/>
            <p:cNvSpPr/>
            <p:nvPr/>
          </p:nvSpPr>
          <p:spPr>
            <a:xfrm>
              <a:off x="62454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3"/>
            <p:cNvSpPr/>
            <p:nvPr/>
          </p:nvSpPr>
          <p:spPr>
            <a:xfrm>
              <a:off x="62454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3"/>
            <p:cNvSpPr/>
            <p:nvPr/>
          </p:nvSpPr>
          <p:spPr>
            <a:xfrm>
              <a:off x="624548"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3"/>
            <p:cNvSpPr/>
            <p:nvPr/>
          </p:nvSpPr>
          <p:spPr>
            <a:xfrm>
              <a:off x="624548"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3"/>
            <p:cNvSpPr/>
            <p:nvPr/>
          </p:nvSpPr>
          <p:spPr>
            <a:xfrm>
              <a:off x="616321"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3"/>
            <p:cNvSpPr/>
            <p:nvPr/>
          </p:nvSpPr>
          <p:spPr>
            <a:xfrm>
              <a:off x="616321"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3"/>
            <p:cNvSpPr/>
            <p:nvPr/>
          </p:nvSpPr>
          <p:spPr>
            <a:xfrm>
              <a:off x="624548"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3"/>
            <p:cNvSpPr/>
            <p:nvPr/>
          </p:nvSpPr>
          <p:spPr>
            <a:xfrm>
              <a:off x="616321"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3"/>
            <p:cNvSpPr/>
            <p:nvPr/>
          </p:nvSpPr>
          <p:spPr>
            <a:xfrm>
              <a:off x="624548"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3"/>
            <p:cNvSpPr/>
            <p:nvPr/>
          </p:nvSpPr>
          <p:spPr>
            <a:xfrm>
              <a:off x="616321"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3"/>
            <p:cNvSpPr/>
            <p:nvPr/>
          </p:nvSpPr>
          <p:spPr>
            <a:xfrm>
              <a:off x="62454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3"/>
            <p:cNvSpPr/>
            <p:nvPr/>
          </p:nvSpPr>
          <p:spPr>
            <a:xfrm>
              <a:off x="616321"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3"/>
            <p:cNvSpPr/>
            <p:nvPr/>
          </p:nvSpPr>
          <p:spPr>
            <a:xfrm>
              <a:off x="62454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3"/>
            <p:cNvSpPr/>
            <p:nvPr/>
          </p:nvSpPr>
          <p:spPr>
            <a:xfrm>
              <a:off x="616321"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3"/>
            <p:cNvSpPr/>
            <p:nvPr/>
          </p:nvSpPr>
          <p:spPr>
            <a:xfrm>
              <a:off x="62454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3"/>
            <p:cNvSpPr/>
            <p:nvPr/>
          </p:nvSpPr>
          <p:spPr>
            <a:xfrm>
              <a:off x="624548" y="2169909"/>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3"/>
            <p:cNvSpPr/>
            <p:nvPr/>
          </p:nvSpPr>
          <p:spPr>
            <a:xfrm>
              <a:off x="616321" y="2313220"/>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3"/>
            <p:cNvSpPr/>
            <p:nvPr/>
          </p:nvSpPr>
          <p:spPr>
            <a:xfrm>
              <a:off x="616321" y="245843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3"/>
            <p:cNvSpPr/>
            <p:nvPr/>
          </p:nvSpPr>
          <p:spPr>
            <a:xfrm>
              <a:off x="624548" y="2604493"/>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3"/>
            <p:cNvSpPr/>
            <p:nvPr/>
          </p:nvSpPr>
          <p:spPr>
            <a:xfrm>
              <a:off x="163380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3"/>
            <p:cNvSpPr/>
            <p:nvPr/>
          </p:nvSpPr>
          <p:spPr>
            <a:xfrm>
              <a:off x="163380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3"/>
            <p:cNvSpPr/>
            <p:nvPr/>
          </p:nvSpPr>
          <p:spPr>
            <a:xfrm>
              <a:off x="163380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3"/>
            <p:cNvSpPr/>
            <p:nvPr/>
          </p:nvSpPr>
          <p:spPr>
            <a:xfrm>
              <a:off x="163380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3"/>
            <p:cNvSpPr/>
            <p:nvPr/>
          </p:nvSpPr>
          <p:spPr>
            <a:xfrm>
              <a:off x="162641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3"/>
            <p:cNvSpPr/>
            <p:nvPr/>
          </p:nvSpPr>
          <p:spPr>
            <a:xfrm>
              <a:off x="162641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7" name="Google Shape;3887;p13"/>
            <p:cNvGrpSpPr/>
            <p:nvPr/>
          </p:nvGrpSpPr>
          <p:grpSpPr>
            <a:xfrm>
              <a:off x="110918" y="206"/>
              <a:ext cx="53414" cy="5143474"/>
              <a:chOff x="8712171" y="206"/>
              <a:chExt cx="53414" cy="5143474"/>
            </a:xfrm>
          </p:grpSpPr>
          <p:sp>
            <p:nvSpPr>
              <p:cNvPr id="3888" name="Google Shape;3888;p13"/>
              <p:cNvSpPr/>
              <p:nvPr/>
            </p:nvSpPr>
            <p:spPr>
              <a:xfrm>
                <a:off x="87203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3"/>
              <p:cNvSpPr/>
              <p:nvPr/>
            </p:nvSpPr>
            <p:spPr>
              <a:xfrm>
                <a:off x="87203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3"/>
              <p:cNvSpPr/>
              <p:nvPr/>
            </p:nvSpPr>
            <p:spPr>
              <a:xfrm>
                <a:off x="87203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3"/>
              <p:cNvSpPr/>
              <p:nvPr/>
            </p:nvSpPr>
            <p:spPr>
              <a:xfrm>
                <a:off x="87121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3"/>
              <p:cNvSpPr/>
              <p:nvPr/>
            </p:nvSpPr>
            <p:spPr>
              <a:xfrm>
                <a:off x="87121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3"/>
              <p:cNvSpPr/>
              <p:nvPr/>
            </p:nvSpPr>
            <p:spPr>
              <a:xfrm>
                <a:off x="87203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3"/>
              <p:cNvSpPr/>
              <p:nvPr/>
            </p:nvSpPr>
            <p:spPr>
              <a:xfrm>
                <a:off x="87121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3"/>
              <p:cNvSpPr/>
              <p:nvPr/>
            </p:nvSpPr>
            <p:spPr>
              <a:xfrm>
                <a:off x="87203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3"/>
              <p:cNvSpPr/>
              <p:nvPr/>
            </p:nvSpPr>
            <p:spPr>
              <a:xfrm>
                <a:off x="87121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3"/>
              <p:cNvSpPr/>
              <p:nvPr/>
            </p:nvSpPr>
            <p:spPr>
              <a:xfrm>
                <a:off x="87121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3"/>
              <p:cNvSpPr/>
              <p:nvPr/>
            </p:nvSpPr>
            <p:spPr>
              <a:xfrm>
                <a:off x="872039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3"/>
              <p:cNvSpPr/>
              <p:nvPr/>
            </p:nvSpPr>
            <p:spPr>
              <a:xfrm>
                <a:off x="872039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3"/>
              <p:cNvSpPr/>
              <p:nvPr/>
            </p:nvSpPr>
            <p:spPr>
              <a:xfrm>
                <a:off x="872039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3"/>
              <p:cNvSpPr/>
              <p:nvPr/>
            </p:nvSpPr>
            <p:spPr>
              <a:xfrm>
                <a:off x="871217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3"/>
              <p:cNvSpPr/>
              <p:nvPr/>
            </p:nvSpPr>
            <p:spPr>
              <a:xfrm>
                <a:off x="872039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3"/>
              <p:cNvSpPr/>
              <p:nvPr/>
            </p:nvSpPr>
            <p:spPr>
              <a:xfrm>
                <a:off x="872039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3"/>
              <p:cNvSpPr/>
              <p:nvPr/>
            </p:nvSpPr>
            <p:spPr>
              <a:xfrm>
                <a:off x="871217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3"/>
              <p:cNvSpPr/>
              <p:nvPr/>
            </p:nvSpPr>
            <p:spPr>
              <a:xfrm>
                <a:off x="872039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3"/>
              <p:cNvSpPr/>
              <p:nvPr/>
            </p:nvSpPr>
            <p:spPr>
              <a:xfrm>
                <a:off x="871217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3"/>
              <p:cNvSpPr/>
              <p:nvPr/>
            </p:nvSpPr>
            <p:spPr>
              <a:xfrm>
                <a:off x="872039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3"/>
              <p:cNvSpPr/>
              <p:nvPr/>
            </p:nvSpPr>
            <p:spPr>
              <a:xfrm>
                <a:off x="871217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3"/>
              <p:cNvSpPr/>
              <p:nvPr/>
            </p:nvSpPr>
            <p:spPr>
              <a:xfrm>
                <a:off x="872039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3"/>
              <p:cNvSpPr/>
              <p:nvPr/>
            </p:nvSpPr>
            <p:spPr>
              <a:xfrm>
                <a:off x="871217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3"/>
              <p:cNvSpPr/>
              <p:nvPr/>
            </p:nvSpPr>
            <p:spPr>
              <a:xfrm>
                <a:off x="871217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3"/>
              <p:cNvSpPr/>
              <p:nvPr/>
            </p:nvSpPr>
            <p:spPr>
              <a:xfrm>
                <a:off x="872039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3"/>
              <p:cNvSpPr/>
              <p:nvPr/>
            </p:nvSpPr>
            <p:spPr>
              <a:xfrm>
                <a:off x="871217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3"/>
              <p:cNvSpPr/>
              <p:nvPr/>
            </p:nvSpPr>
            <p:spPr>
              <a:xfrm>
                <a:off x="871217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3"/>
              <p:cNvSpPr/>
              <p:nvPr/>
            </p:nvSpPr>
            <p:spPr>
              <a:xfrm>
                <a:off x="871217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3"/>
              <p:cNvSpPr/>
              <p:nvPr/>
            </p:nvSpPr>
            <p:spPr>
              <a:xfrm>
                <a:off x="872039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3"/>
              <p:cNvSpPr/>
              <p:nvPr/>
            </p:nvSpPr>
            <p:spPr>
              <a:xfrm>
                <a:off x="872039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3"/>
              <p:cNvSpPr/>
              <p:nvPr/>
            </p:nvSpPr>
            <p:spPr>
              <a:xfrm>
                <a:off x="872039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3"/>
              <p:cNvSpPr/>
              <p:nvPr/>
            </p:nvSpPr>
            <p:spPr>
              <a:xfrm>
                <a:off x="871217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3"/>
              <p:cNvSpPr/>
              <p:nvPr/>
            </p:nvSpPr>
            <p:spPr>
              <a:xfrm>
                <a:off x="872039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3"/>
              <p:cNvSpPr/>
              <p:nvPr/>
            </p:nvSpPr>
            <p:spPr>
              <a:xfrm>
                <a:off x="871217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3"/>
              <p:cNvSpPr/>
              <p:nvPr/>
            </p:nvSpPr>
            <p:spPr>
              <a:xfrm>
                <a:off x="872039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3"/>
              <p:cNvSpPr/>
              <p:nvPr/>
            </p:nvSpPr>
            <p:spPr>
              <a:xfrm>
                <a:off x="871217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4" name="Google Shape;3924;p13"/>
            <p:cNvSpPr/>
            <p:nvPr/>
          </p:nvSpPr>
          <p:spPr>
            <a:xfrm>
              <a:off x="87647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3"/>
            <p:cNvSpPr/>
            <p:nvPr/>
          </p:nvSpPr>
          <p:spPr>
            <a:xfrm>
              <a:off x="87647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3"/>
            <p:cNvSpPr/>
            <p:nvPr/>
          </p:nvSpPr>
          <p:spPr>
            <a:xfrm>
              <a:off x="87647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3"/>
            <p:cNvSpPr/>
            <p:nvPr/>
          </p:nvSpPr>
          <p:spPr>
            <a:xfrm>
              <a:off x="87647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3"/>
            <p:cNvSpPr/>
            <p:nvPr/>
          </p:nvSpPr>
          <p:spPr>
            <a:xfrm>
              <a:off x="86908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3"/>
            <p:cNvSpPr/>
            <p:nvPr/>
          </p:nvSpPr>
          <p:spPr>
            <a:xfrm>
              <a:off x="86908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3"/>
            <p:cNvSpPr/>
            <p:nvPr/>
          </p:nvSpPr>
          <p:spPr>
            <a:xfrm>
              <a:off x="87647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3"/>
            <p:cNvSpPr/>
            <p:nvPr/>
          </p:nvSpPr>
          <p:spPr>
            <a:xfrm>
              <a:off x="86908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3"/>
            <p:cNvSpPr/>
            <p:nvPr/>
          </p:nvSpPr>
          <p:spPr>
            <a:xfrm>
              <a:off x="87647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3"/>
            <p:cNvSpPr/>
            <p:nvPr/>
          </p:nvSpPr>
          <p:spPr>
            <a:xfrm>
              <a:off x="86908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3"/>
            <p:cNvSpPr/>
            <p:nvPr/>
          </p:nvSpPr>
          <p:spPr>
            <a:xfrm>
              <a:off x="87647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3"/>
            <p:cNvSpPr/>
            <p:nvPr/>
          </p:nvSpPr>
          <p:spPr>
            <a:xfrm>
              <a:off x="86908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3"/>
            <p:cNvSpPr/>
            <p:nvPr/>
          </p:nvSpPr>
          <p:spPr>
            <a:xfrm>
              <a:off x="87647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7" name="Google Shape;3937;p13"/>
          <p:cNvSpPr txBox="1">
            <a:spLocks noGrp="1"/>
          </p:cNvSpPr>
          <p:nvPr>
            <p:ph type="title" hasCustomPrompt="1"/>
          </p:nvPr>
        </p:nvSpPr>
        <p:spPr>
          <a:xfrm>
            <a:off x="2741850" y="1274847"/>
            <a:ext cx="10065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938" name="Google Shape;3938;p13"/>
          <p:cNvSpPr txBox="1">
            <a:spLocks noGrp="1"/>
          </p:cNvSpPr>
          <p:nvPr>
            <p:ph type="subTitle" idx="1"/>
          </p:nvPr>
        </p:nvSpPr>
        <p:spPr>
          <a:xfrm>
            <a:off x="2046900" y="1752838"/>
            <a:ext cx="23964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3939" name="Google Shape;3939;p13"/>
          <p:cNvSpPr txBox="1">
            <a:spLocks noGrp="1"/>
          </p:cNvSpPr>
          <p:nvPr>
            <p:ph type="subTitle" idx="2"/>
          </p:nvPr>
        </p:nvSpPr>
        <p:spPr>
          <a:xfrm>
            <a:off x="2046900" y="2199728"/>
            <a:ext cx="23964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3940" name="Google Shape;3940;p13"/>
          <p:cNvSpPr txBox="1">
            <a:spLocks noGrp="1"/>
          </p:cNvSpPr>
          <p:nvPr>
            <p:ph type="title" idx="3" hasCustomPrompt="1"/>
          </p:nvPr>
        </p:nvSpPr>
        <p:spPr>
          <a:xfrm>
            <a:off x="5395650" y="1274847"/>
            <a:ext cx="10065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941" name="Google Shape;3941;p13"/>
          <p:cNvSpPr txBox="1">
            <a:spLocks noGrp="1"/>
          </p:cNvSpPr>
          <p:nvPr>
            <p:ph type="subTitle" idx="4"/>
          </p:nvPr>
        </p:nvSpPr>
        <p:spPr>
          <a:xfrm>
            <a:off x="4700700" y="1752838"/>
            <a:ext cx="23964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3942" name="Google Shape;3942;p13"/>
          <p:cNvSpPr txBox="1">
            <a:spLocks noGrp="1"/>
          </p:cNvSpPr>
          <p:nvPr>
            <p:ph type="subTitle" idx="5"/>
          </p:nvPr>
        </p:nvSpPr>
        <p:spPr>
          <a:xfrm>
            <a:off x="4700700" y="2199728"/>
            <a:ext cx="23964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3943" name="Google Shape;3943;p13"/>
          <p:cNvSpPr txBox="1">
            <a:spLocks noGrp="1"/>
          </p:cNvSpPr>
          <p:nvPr>
            <p:ph type="title" idx="6" hasCustomPrompt="1"/>
          </p:nvPr>
        </p:nvSpPr>
        <p:spPr>
          <a:xfrm>
            <a:off x="1414950" y="3027828"/>
            <a:ext cx="10065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944" name="Google Shape;3944;p13"/>
          <p:cNvSpPr txBox="1">
            <a:spLocks noGrp="1"/>
          </p:cNvSpPr>
          <p:nvPr>
            <p:ph type="subTitle" idx="7"/>
          </p:nvPr>
        </p:nvSpPr>
        <p:spPr>
          <a:xfrm>
            <a:off x="720000" y="3505829"/>
            <a:ext cx="23964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3945" name="Google Shape;3945;p13"/>
          <p:cNvSpPr txBox="1">
            <a:spLocks noGrp="1"/>
          </p:cNvSpPr>
          <p:nvPr>
            <p:ph type="subTitle" idx="8"/>
          </p:nvPr>
        </p:nvSpPr>
        <p:spPr>
          <a:xfrm>
            <a:off x="720000" y="3952716"/>
            <a:ext cx="23964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3946" name="Google Shape;3946;p13"/>
          <p:cNvSpPr txBox="1">
            <a:spLocks noGrp="1"/>
          </p:cNvSpPr>
          <p:nvPr>
            <p:ph type="title" idx="9"/>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3947" name="Google Shape;3947;p13"/>
          <p:cNvSpPr txBox="1">
            <a:spLocks noGrp="1"/>
          </p:cNvSpPr>
          <p:nvPr>
            <p:ph type="title" idx="13" hasCustomPrompt="1"/>
          </p:nvPr>
        </p:nvSpPr>
        <p:spPr>
          <a:xfrm>
            <a:off x="6722550" y="3027830"/>
            <a:ext cx="10065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948" name="Google Shape;3948;p13"/>
          <p:cNvSpPr txBox="1">
            <a:spLocks noGrp="1"/>
          </p:cNvSpPr>
          <p:nvPr>
            <p:ph type="subTitle" idx="14"/>
          </p:nvPr>
        </p:nvSpPr>
        <p:spPr>
          <a:xfrm>
            <a:off x="6027600" y="3505829"/>
            <a:ext cx="23964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3949" name="Google Shape;3949;p13"/>
          <p:cNvSpPr txBox="1">
            <a:spLocks noGrp="1"/>
          </p:cNvSpPr>
          <p:nvPr>
            <p:ph type="subTitle" idx="15"/>
          </p:nvPr>
        </p:nvSpPr>
        <p:spPr>
          <a:xfrm>
            <a:off x="6027600" y="3952716"/>
            <a:ext cx="23964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3950" name="Google Shape;3950;p13"/>
          <p:cNvSpPr txBox="1">
            <a:spLocks noGrp="1"/>
          </p:cNvSpPr>
          <p:nvPr>
            <p:ph type="title" idx="16" hasCustomPrompt="1"/>
          </p:nvPr>
        </p:nvSpPr>
        <p:spPr>
          <a:xfrm>
            <a:off x="4068750" y="3027828"/>
            <a:ext cx="10065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951" name="Google Shape;3951;p13"/>
          <p:cNvSpPr txBox="1">
            <a:spLocks noGrp="1"/>
          </p:cNvSpPr>
          <p:nvPr>
            <p:ph type="subTitle" idx="17"/>
          </p:nvPr>
        </p:nvSpPr>
        <p:spPr>
          <a:xfrm>
            <a:off x="3373800" y="3505827"/>
            <a:ext cx="23964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3952" name="Google Shape;3952;p13"/>
          <p:cNvSpPr txBox="1">
            <a:spLocks noGrp="1"/>
          </p:cNvSpPr>
          <p:nvPr>
            <p:ph type="subTitle" idx="18"/>
          </p:nvPr>
        </p:nvSpPr>
        <p:spPr>
          <a:xfrm>
            <a:off x="3373800" y="3952715"/>
            <a:ext cx="23964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8">
    <p:spTree>
      <p:nvGrpSpPr>
        <p:cNvPr id="1" name="Shape 3953"/>
        <p:cNvGrpSpPr/>
        <p:nvPr/>
      </p:nvGrpSpPr>
      <p:grpSpPr>
        <a:xfrm>
          <a:off x="0" y="0"/>
          <a:ext cx="0" cy="0"/>
          <a:chOff x="0" y="0"/>
          <a:chExt cx="0" cy="0"/>
        </a:xfrm>
      </p:grpSpPr>
      <p:grpSp>
        <p:nvGrpSpPr>
          <p:cNvPr id="3954" name="Google Shape;3954;p14"/>
          <p:cNvGrpSpPr/>
          <p:nvPr/>
        </p:nvGrpSpPr>
        <p:grpSpPr>
          <a:xfrm>
            <a:off x="189" y="52"/>
            <a:ext cx="9144013" cy="5143533"/>
            <a:chOff x="4088025" y="1324225"/>
            <a:chExt cx="1348575" cy="1101800"/>
          </a:xfrm>
        </p:grpSpPr>
        <p:sp>
          <p:nvSpPr>
            <p:cNvPr id="3955" name="Google Shape;3955;p14"/>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4"/>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4"/>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4"/>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4"/>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4"/>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4"/>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4"/>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4"/>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4"/>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4"/>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4"/>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4"/>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4"/>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4"/>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4"/>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4"/>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4"/>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4"/>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4"/>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4"/>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4"/>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4"/>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4"/>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4"/>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4"/>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4"/>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4"/>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4"/>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4"/>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4"/>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4"/>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4"/>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4"/>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4"/>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4"/>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4"/>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4"/>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4"/>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4"/>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4"/>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4"/>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4"/>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4"/>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4"/>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4"/>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4"/>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4"/>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4"/>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4"/>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5" name="Google Shape;4005;p14"/>
          <p:cNvSpPr txBox="1">
            <a:spLocks noGrp="1"/>
          </p:cNvSpPr>
          <p:nvPr>
            <p:ph type="title"/>
          </p:nvPr>
        </p:nvSpPr>
        <p:spPr>
          <a:xfrm>
            <a:off x="3085897" y="3243597"/>
            <a:ext cx="4847700" cy="520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200"/>
            </a:lvl1pPr>
            <a:lvl2pPr lvl="1" rtl="0">
              <a:spcBef>
                <a:spcPts val="0"/>
              </a:spcBef>
              <a:spcAft>
                <a:spcPts val="0"/>
              </a:spcAft>
              <a:buNone/>
              <a:defRPr sz="2200"/>
            </a:lvl2pPr>
            <a:lvl3pPr lvl="2" rtl="0">
              <a:spcBef>
                <a:spcPts val="0"/>
              </a:spcBef>
              <a:spcAft>
                <a:spcPts val="0"/>
              </a:spcAft>
              <a:buNone/>
              <a:defRPr sz="2200"/>
            </a:lvl3pPr>
            <a:lvl4pPr lvl="3" rtl="0">
              <a:spcBef>
                <a:spcPts val="0"/>
              </a:spcBef>
              <a:spcAft>
                <a:spcPts val="0"/>
              </a:spcAft>
              <a:buNone/>
              <a:defRPr sz="2200"/>
            </a:lvl4pPr>
            <a:lvl5pPr lvl="4" rtl="0">
              <a:spcBef>
                <a:spcPts val="0"/>
              </a:spcBef>
              <a:spcAft>
                <a:spcPts val="0"/>
              </a:spcAft>
              <a:buNone/>
              <a:defRPr sz="2200"/>
            </a:lvl5pPr>
            <a:lvl6pPr lvl="5" rtl="0">
              <a:spcBef>
                <a:spcPts val="0"/>
              </a:spcBef>
              <a:spcAft>
                <a:spcPts val="0"/>
              </a:spcAft>
              <a:buNone/>
              <a:defRPr sz="2200"/>
            </a:lvl6pPr>
            <a:lvl7pPr lvl="6" rtl="0">
              <a:spcBef>
                <a:spcPts val="0"/>
              </a:spcBef>
              <a:spcAft>
                <a:spcPts val="0"/>
              </a:spcAft>
              <a:buNone/>
              <a:defRPr sz="2200"/>
            </a:lvl7pPr>
            <a:lvl8pPr lvl="7" rtl="0">
              <a:spcBef>
                <a:spcPts val="0"/>
              </a:spcBef>
              <a:spcAft>
                <a:spcPts val="0"/>
              </a:spcAft>
              <a:buNone/>
              <a:defRPr sz="2200"/>
            </a:lvl8pPr>
            <a:lvl9pPr lvl="8" rtl="0">
              <a:spcBef>
                <a:spcPts val="0"/>
              </a:spcBef>
              <a:spcAft>
                <a:spcPts val="0"/>
              </a:spcAft>
              <a:buNone/>
              <a:defRPr sz="2200"/>
            </a:lvl9pPr>
          </a:lstStyle>
          <a:p>
            <a:endParaRPr/>
          </a:p>
        </p:txBody>
      </p:sp>
      <p:sp>
        <p:nvSpPr>
          <p:cNvPr id="4006" name="Google Shape;4006;p14"/>
          <p:cNvSpPr txBox="1">
            <a:spLocks noGrp="1"/>
          </p:cNvSpPr>
          <p:nvPr>
            <p:ph type="subTitle" idx="1"/>
          </p:nvPr>
        </p:nvSpPr>
        <p:spPr>
          <a:xfrm>
            <a:off x="3085897" y="1529925"/>
            <a:ext cx="4847700" cy="1641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a:p>
        </p:txBody>
      </p:sp>
      <p:grpSp>
        <p:nvGrpSpPr>
          <p:cNvPr id="4007" name="Google Shape;4007;p14"/>
          <p:cNvGrpSpPr/>
          <p:nvPr/>
        </p:nvGrpSpPr>
        <p:grpSpPr>
          <a:xfrm>
            <a:off x="110918" y="206"/>
            <a:ext cx="8922164" cy="5143474"/>
            <a:chOff x="110918" y="206"/>
            <a:chExt cx="8922164" cy="5143474"/>
          </a:xfrm>
        </p:grpSpPr>
        <p:sp>
          <p:nvSpPr>
            <p:cNvPr id="4008" name="Google Shape;4008;p14"/>
            <p:cNvSpPr/>
            <p:nvPr/>
          </p:nvSpPr>
          <p:spPr>
            <a:xfrm>
              <a:off x="38791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4"/>
            <p:cNvSpPr/>
            <p:nvPr/>
          </p:nvSpPr>
          <p:spPr>
            <a:xfrm>
              <a:off x="38791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4"/>
            <p:cNvSpPr/>
            <p:nvPr/>
          </p:nvSpPr>
          <p:spPr>
            <a:xfrm>
              <a:off x="38791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4"/>
            <p:cNvSpPr/>
            <p:nvPr/>
          </p:nvSpPr>
          <p:spPr>
            <a:xfrm>
              <a:off x="379686"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4"/>
            <p:cNvSpPr/>
            <p:nvPr/>
          </p:nvSpPr>
          <p:spPr>
            <a:xfrm>
              <a:off x="379686"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4"/>
            <p:cNvSpPr/>
            <p:nvPr/>
          </p:nvSpPr>
          <p:spPr>
            <a:xfrm>
              <a:off x="92568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4"/>
            <p:cNvSpPr/>
            <p:nvPr/>
          </p:nvSpPr>
          <p:spPr>
            <a:xfrm>
              <a:off x="92568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4"/>
            <p:cNvSpPr/>
            <p:nvPr/>
          </p:nvSpPr>
          <p:spPr>
            <a:xfrm>
              <a:off x="925687"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4"/>
            <p:cNvSpPr/>
            <p:nvPr/>
          </p:nvSpPr>
          <p:spPr>
            <a:xfrm>
              <a:off x="917341"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4"/>
            <p:cNvSpPr/>
            <p:nvPr/>
          </p:nvSpPr>
          <p:spPr>
            <a:xfrm>
              <a:off x="917341"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4"/>
            <p:cNvSpPr/>
            <p:nvPr/>
          </p:nvSpPr>
          <p:spPr>
            <a:xfrm>
              <a:off x="925687"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4"/>
            <p:cNvSpPr/>
            <p:nvPr/>
          </p:nvSpPr>
          <p:spPr>
            <a:xfrm>
              <a:off x="917341"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4"/>
            <p:cNvSpPr/>
            <p:nvPr/>
          </p:nvSpPr>
          <p:spPr>
            <a:xfrm>
              <a:off x="925687"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4"/>
            <p:cNvSpPr/>
            <p:nvPr/>
          </p:nvSpPr>
          <p:spPr>
            <a:xfrm>
              <a:off x="119445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4"/>
            <p:cNvSpPr/>
            <p:nvPr/>
          </p:nvSpPr>
          <p:spPr>
            <a:xfrm>
              <a:off x="119445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4"/>
            <p:cNvSpPr/>
            <p:nvPr/>
          </p:nvSpPr>
          <p:spPr>
            <a:xfrm>
              <a:off x="1194455"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4"/>
            <p:cNvSpPr/>
            <p:nvPr/>
          </p:nvSpPr>
          <p:spPr>
            <a:xfrm>
              <a:off x="1186229"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4"/>
            <p:cNvSpPr/>
            <p:nvPr/>
          </p:nvSpPr>
          <p:spPr>
            <a:xfrm>
              <a:off x="1186229"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4"/>
            <p:cNvSpPr/>
            <p:nvPr/>
          </p:nvSpPr>
          <p:spPr>
            <a:xfrm>
              <a:off x="1194455"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4"/>
            <p:cNvSpPr/>
            <p:nvPr/>
          </p:nvSpPr>
          <p:spPr>
            <a:xfrm>
              <a:off x="1186229"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4"/>
            <p:cNvSpPr/>
            <p:nvPr/>
          </p:nvSpPr>
          <p:spPr>
            <a:xfrm>
              <a:off x="1194455"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4"/>
            <p:cNvSpPr/>
            <p:nvPr/>
          </p:nvSpPr>
          <p:spPr>
            <a:xfrm>
              <a:off x="1186229"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4"/>
            <p:cNvSpPr/>
            <p:nvPr/>
          </p:nvSpPr>
          <p:spPr>
            <a:xfrm>
              <a:off x="1186229"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4"/>
            <p:cNvSpPr/>
            <p:nvPr/>
          </p:nvSpPr>
          <p:spPr>
            <a:xfrm>
              <a:off x="1194455"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4"/>
            <p:cNvSpPr/>
            <p:nvPr/>
          </p:nvSpPr>
          <p:spPr>
            <a:xfrm>
              <a:off x="8451074"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4"/>
            <p:cNvSpPr/>
            <p:nvPr/>
          </p:nvSpPr>
          <p:spPr>
            <a:xfrm>
              <a:off x="8451074"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4"/>
            <p:cNvSpPr/>
            <p:nvPr/>
          </p:nvSpPr>
          <p:spPr>
            <a:xfrm>
              <a:off x="8451074"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4"/>
            <p:cNvSpPr/>
            <p:nvPr/>
          </p:nvSpPr>
          <p:spPr>
            <a:xfrm>
              <a:off x="844284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4"/>
            <p:cNvSpPr/>
            <p:nvPr/>
          </p:nvSpPr>
          <p:spPr>
            <a:xfrm>
              <a:off x="844284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4"/>
            <p:cNvSpPr/>
            <p:nvPr/>
          </p:nvSpPr>
          <p:spPr>
            <a:xfrm>
              <a:off x="8451074"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4"/>
            <p:cNvSpPr/>
            <p:nvPr/>
          </p:nvSpPr>
          <p:spPr>
            <a:xfrm>
              <a:off x="844284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4"/>
            <p:cNvSpPr/>
            <p:nvPr/>
          </p:nvSpPr>
          <p:spPr>
            <a:xfrm>
              <a:off x="8451074"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4"/>
            <p:cNvSpPr/>
            <p:nvPr/>
          </p:nvSpPr>
          <p:spPr>
            <a:xfrm>
              <a:off x="844284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4"/>
            <p:cNvSpPr/>
            <p:nvPr/>
          </p:nvSpPr>
          <p:spPr>
            <a:xfrm>
              <a:off x="844284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4"/>
            <p:cNvSpPr/>
            <p:nvPr/>
          </p:nvSpPr>
          <p:spPr>
            <a:xfrm>
              <a:off x="8451074"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4"/>
            <p:cNvSpPr/>
            <p:nvPr/>
          </p:nvSpPr>
          <p:spPr>
            <a:xfrm>
              <a:off x="8451074"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4"/>
            <p:cNvSpPr/>
            <p:nvPr/>
          </p:nvSpPr>
          <p:spPr>
            <a:xfrm>
              <a:off x="8451074"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4"/>
            <p:cNvSpPr/>
            <p:nvPr/>
          </p:nvSpPr>
          <p:spPr>
            <a:xfrm>
              <a:off x="8442847"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4"/>
            <p:cNvSpPr/>
            <p:nvPr/>
          </p:nvSpPr>
          <p:spPr>
            <a:xfrm>
              <a:off x="8451074"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4"/>
            <p:cNvSpPr/>
            <p:nvPr/>
          </p:nvSpPr>
          <p:spPr>
            <a:xfrm>
              <a:off x="8451074"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4"/>
            <p:cNvSpPr/>
            <p:nvPr/>
          </p:nvSpPr>
          <p:spPr>
            <a:xfrm>
              <a:off x="8442847"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4"/>
            <p:cNvSpPr/>
            <p:nvPr/>
          </p:nvSpPr>
          <p:spPr>
            <a:xfrm>
              <a:off x="1463223"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4"/>
            <p:cNvSpPr/>
            <p:nvPr/>
          </p:nvSpPr>
          <p:spPr>
            <a:xfrm>
              <a:off x="1463223"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4"/>
            <p:cNvSpPr/>
            <p:nvPr/>
          </p:nvSpPr>
          <p:spPr>
            <a:xfrm>
              <a:off x="1463223"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4"/>
            <p:cNvSpPr/>
            <p:nvPr/>
          </p:nvSpPr>
          <p:spPr>
            <a:xfrm>
              <a:off x="145499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4"/>
            <p:cNvSpPr/>
            <p:nvPr/>
          </p:nvSpPr>
          <p:spPr>
            <a:xfrm>
              <a:off x="145499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4"/>
            <p:cNvSpPr/>
            <p:nvPr/>
          </p:nvSpPr>
          <p:spPr>
            <a:xfrm>
              <a:off x="1463223"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4"/>
            <p:cNvSpPr/>
            <p:nvPr/>
          </p:nvSpPr>
          <p:spPr>
            <a:xfrm>
              <a:off x="145499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4"/>
            <p:cNvSpPr/>
            <p:nvPr/>
          </p:nvSpPr>
          <p:spPr>
            <a:xfrm>
              <a:off x="1463223"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4"/>
            <p:cNvSpPr/>
            <p:nvPr/>
          </p:nvSpPr>
          <p:spPr>
            <a:xfrm>
              <a:off x="145499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4"/>
            <p:cNvSpPr/>
            <p:nvPr/>
          </p:nvSpPr>
          <p:spPr>
            <a:xfrm>
              <a:off x="145499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4"/>
            <p:cNvSpPr/>
            <p:nvPr/>
          </p:nvSpPr>
          <p:spPr>
            <a:xfrm>
              <a:off x="1463223" y="144703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4"/>
            <p:cNvSpPr/>
            <p:nvPr/>
          </p:nvSpPr>
          <p:spPr>
            <a:xfrm>
              <a:off x="1463223" y="159117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4"/>
            <p:cNvSpPr/>
            <p:nvPr/>
          </p:nvSpPr>
          <p:spPr>
            <a:xfrm>
              <a:off x="1463223" y="1736397"/>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4"/>
            <p:cNvSpPr/>
            <p:nvPr/>
          </p:nvSpPr>
          <p:spPr>
            <a:xfrm>
              <a:off x="1454997"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4"/>
            <p:cNvSpPr/>
            <p:nvPr/>
          </p:nvSpPr>
          <p:spPr>
            <a:xfrm>
              <a:off x="1463223" y="202576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4"/>
            <p:cNvSpPr/>
            <p:nvPr/>
          </p:nvSpPr>
          <p:spPr>
            <a:xfrm>
              <a:off x="1463223" y="2170028"/>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4"/>
            <p:cNvSpPr/>
            <p:nvPr/>
          </p:nvSpPr>
          <p:spPr>
            <a:xfrm>
              <a:off x="657005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4"/>
            <p:cNvSpPr/>
            <p:nvPr/>
          </p:nvSpPr>
          <p:spPr>
            <a:xfrm>
              <a:off x="657005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4"/>
            <p:cNvSpPr/>
            <p:nvPr/>
          </p:nvSpPr>
          <p:spPr>
            <a:xfrm>
              <a:off x="657005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4"/>
            <p:cNvSpPr/>
            <p:nvPr/>
          </p:nvSpPr>
          <p:spPr>
            <a:xfrm>
              <a:off x="656170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4"/>
            <p:cNvSpPr/>
            <p:nvPr/>
          </p:nvSpPr>
          <p:spPr>
            <a:xfrm>
              <a:off x="656170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4"/>
            <p:cNvSpPr/>
            <p:nvPr/>
          </p:nvSpPr>
          <p:spPr>
            <a:xfrm>
              <a:off x="6570055"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4"/>
            <p:cNvSpPr/>
            <p:nvPr/>
          </p:nvSpPr>
          <p:spPr>
            <a:xfrm>
              <a:off x="6561709"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4"/>
            <p:cNvSpPr/>
            <p:nvPr/>
          </p:nvSpPr>
          <p:spPr>
            <a:xfrm>
              <a:off x="6570055"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4"/>
            <p:cNvSpPr/>
            <p:nvPr/>
          </p:nvSpPr>
          <p:spPr>
            <a:xfrm>
              <a:off x="7645485"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4"/>
            <p:cNvSpPr/>
            <p:nvPr/>
          </p:nvSpPr>
          <p:spPr>
            <a:xfrm>
              <a:off x="7645485"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4"/>
            <p:cNvSpPr/>
            <p:nvPr/>
          </p:nvSpPr>
          <p:spPr>
            <a:xfrm>
              <a:off x="7645485"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4"/>
            <p:cNvSpPr/>
            <p:nvPr/>
          </p:nvSpPr>
          <p:spPr>
            <a:xfrm>
              <a:off x="763725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4"/>
            <p:cNvSpPr/>
            <p:nvPr/>
          </p:nvSpPr>
          <p:spPr>
            <a:xfrm>
              <a:off x="763725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4"/>
            <p:cNvSpPr/>
            <p:nvPr/>
          </p:nvSpPr>
          <p:spPr>
            <a:xfrm>
              <a:off x="7645485"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4"/>
            <p:cNvSpPr/>
            <p:nvPr/>
          </p:nvSpPr>
          <p:spPr>
            <a:xfrm>
              <a:off x="763725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4"/>
            <p:cNvSpPr/>
            <p:nvPr/>
          </p:nvSpPr>
          <p:spPr>
            <a:xfrm>
              <a:off x="7645485"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4"/>
            <p:cNvSpPr/>
            <p:nvPr/>
          </p:nvSpPr>
          <p:spPr>
            <a:xfrm>
              <a:off x="7637259"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4"/>
            <p:cNvSpPr/>
            <p:nvPr/>
          </p:nvSpPr>
          <p:spPr>
            <a:xfrm>
              <a:off x="7637259"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4"/>
            <p:cNvSpPr/>
            <p:nvPr/>
          </p:nvSpPr>
          <p:spPr>
            <a:xfrm>
              <a:off x="7645485"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4"/>
            <p:cNvSpPr/>
            <p:nvPr/>
          </p:nvSpPr>
          <p:spPr>
            <a:xfrm>
              <a:off x="8719961"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4"/>
            <p:cNvSpPr/>
            <p:nvPr/>
          </p:nvSpPr>
          <p:spPr>
            <a:xfrm>
              <a:off x="8719961"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4"/>
            <p:cNvSpPr/>
            <p:nvPr/>
          </p:nvSpPr>
          <p:spPr>
            <a:xfrm>
              <a:off x="8719961"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4"/>
            <p:cNvSpPr/>
            <p:nvPr/>
          </p:nvSpPr>
          <p:spPr>
            <a:xfrm>
              <a:off x="8711735"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4"/>
            <p:cNvSpPr/>
            <p:nvPr/>
          </p:nvSpPr>
          <p:spPr>
            <a:xfrm>
              <a:off x="8711735"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4"/>
            <p:cNvSpPr/>
            <p:nvPr/>
          </p:nvSpPr>
          <p:spPr>
            <a:xfrm>
              <a:off x="8719961"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4"/>
            <p:cNvSpPr/>
            <p:nvPr/>
          </p:nvSpPr>
          <p:spPr>
            <a:xfrm>
              <a:off x="8711735"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4"/>
            <p:cNvSpPr/>
            <p:nvPr/>
          </p:nvSpPr>
          <p:spPr>
            <a:xfrm>
              <a:off x="8719961"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4"/>
            <p:cNvSpPr/>
            <p:nvPr/>
          </p:nvSpPr>
          <p:spPr>
            <a:xfrm>
              <a:off x="8711735"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4"/>
            <p:cNvSpPr/>
            <p:nvPr/>
          </p:nvSpPr>
          <p:spPr>
            <a:xfrm>
              <a:off x="8711735"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4"/>
            <p:cNvSpPr/>
            <p:nvPr/>
          </p:nvSpPr>
          <p:spPr>
            <a:xfrm>
              <a:off x="8719961"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4"/>
            <p:cNvSpPr/>
            <p:nvPr/>
          </p:nvSpPr>
          <p:spPr>
            <a:xfrm>
              <a:off x="8719961"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4"/>
            <p:cNvSpPr/>
            <p:nvPr/>
          </p:nvSpPr>
          <p:spPr>
            <a:xfrm>
              <a:off x="8719961"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4"/>
            <p:cNvSpPr/>
            <p:nvPr/>
          </p:nvSpPr>
          <p:spPr>
            <a:xfrm>
              <a:off x="8711735"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4"/>
            <p:cNvSpPr/>
            <p:nvPr/>
          </p:nvSpPr>
          <p:spPr>
            <a:xfrm>
              <a:off x="8719961"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4"/>
            <p:cNvSpPr/>
            <p:nvPr/>
          </p:nvSpPr>
          <p:spPr>
            <a:xfrm>
              <a:off x="8719961"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4"/>
            <p:cNvSpPr/>
            <p:nvPr/>
          </p:nvSpPr>
          <p:spPr>
            <a:xfrm>
              <a:off x="8711735"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4"/>
            <p:cNvSpPr/>
            <p:nvPr/>
          </p:nvSpPr>
          <p:spPr>
            <a:xfrm>
              <a:off x="8719961"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4"/>
            <p:cNvSpPr/>
            <p:nvPr/>
          </p:nvSpPr>
          <p:spPr>
            <a:xfrm>
              <a:off x="8711735"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4"/>
            <p:cNvSpPr/>
            <p:nvPr/>
          </p:nvSpPr>
          <p:spPr>
            <a:xfrm>
              <a:off x="8719961"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4"/>
            <p:cNvSpPr/>
            <p:nvPr/>
          </p:nvSpPr>
          <p:spPr>
            <a:xfrm>
              <a:off x="8711735"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4"/>
            <p:cNvSpPr/>
            <p:nvPr/>
          </p:nvSpPr>
          <p:spPr>
            <a:xfrm>
              <a:off x="8719961"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4"/>
            <p:cNvSpPr/>
            <p:nvPr/>
          </p:nvSpPr>
          <p:spPr>
            <a:xfrm>
              <a:off x="8711735"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4"/>
            <p:cNvSpPr/>
            <p:nvPr/>
          </p:nvSpPr>
          <p:spPr>
            <a:xfrm>
              <a:off x="8711735"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4"/>
            <p:cNvSpPr/>
            <p:nvPr/>
          </p:nvSpPr>
          <p:spPr>
            <a:xfrm>
              <a:off x="8719961"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4"/>
            <p:cNvSpPr/>
            <p:nvPr/>
          </p:nvSpPr>
          <p:spPr>
            <a:xfrm>
              <a:off x="8711735"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4"/>
            <p:cNvSpPr/>
            <p:nvPr/>
          </p:nvSpPr>
          <p:spPr>
            <a:xfrm>
              <a:off x="8711735"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4"/>
            <p:cNvSpPr/>
            <p:nvPr/>
          </p:nvSpPr>
          <p:spPr>
            <a:xfrm>
              <a:off x="8711735"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4"/>
            <p:cNvSpPr/>
            <p:nvPr/>
          </p:nvSpPr>
          <p:spPr>
            <a:xfrm>
              <a:off x="8719961"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4"/>
            <p:cNvSpPr/>
            <p:nvPr/>
          </p:nvSpPr>
          <p:spPr>
            <a:xfrm>
              <a:off x="8719961"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4"/>
            <p:cNvSpPr/>
            <p:nvPr/>
          </p:nvSpPr>
          <p:spPr>
            <a:xfrm>
              <a:off x="8719961"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4"/>
            <p:cNvSpPr/>
            <p:nvPr/>
          </p:nvSpPr>
          <p:spPr>
            <a:xfrm>
              <a:off x="8711735"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4"/>
            <p:cNvSpPr/>
            <p:nvPr/>
          </p:nvSpPr>
          <p:spPr>
            <a:xfrm>
              <a:off x="8719961"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4"/>
            <p:cNvSpPr/>
            <p:nvPr/>
          </p:nvSpPr>
          <p:spPr>
            <a:xfrm>
              <a:off x="8711735"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4"/>
            <p:cNvSpPr/>
            <p:nvPr/>
          </p:nvSpPr>
          <p:spPr>
            <a:xfrm>
              <a:off x="8719961"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4"/>
            <p:cNvSpPr/>
            <p:nvPr/>
          </p:nvSpPr>
          <p:spPr>
            <a:xfrm>
              <a:off x="8711735"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4"/>
            <p:cNvSpPr/>
            <p:nvPr/>
          </p:nvSpPr>
          <p:spPr>
            <a:xfrm>
              <a:off x="1191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4"/>
            <p:cNvSpPr/>
            <p:nvPr/>
          </p:nvSpPr>
          <p:spPr>
            <a:xfrm>
              <a:off x="1191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4"/>
            <p:cNvSpPr/>
            <p:nvPr/>
          </p:nvSpPr>
          <p:spPr>
            <a:xfrm>
              <a:off x="1191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4"/>
            <p:cNvSpPr/>
            <p:nvPr/>
          </p:nvSpPr>
          <p:spPr>
            <a:xfrm>
              <a:off x="1191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4"/>
            <p:cNvSpPr/>
            <p:nvPr/>
          </p:nvSpPr>
          <p:spPr>
            <a:xfrm>
              <a:off x="1109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4"/>
            <p:cNvSpPr/>
            <p:nvPr/>
          </p:nvSpPr>
          <p:spPr>
            <a:xfrm>
              <a:off x="173211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4"/>
            <p:cNvSpPr/>
            <p:nvPr/>
          </p:nvSpPr>
          <p:spPr>
            <a:xfrm>
              <a:off x="173211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4"/>
            <p:cNvSpPr/>
            <p:nvPr/>
          </p:nvSpPr>
          <p:spPr>
            <a:xfrm>
              <a:off x="173211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4"/>
            <p:cNvSpPr/>
            <p:nvPr/>
          </p:nvSpPr>
          <p:spPr>
            <a:xfrm>
              <a:off x="173211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4"/>
            <p:cNvSpPr/>
            <p:nvPr/>
          </p:nvSpPr>
          <p:spPr>
            <a:xfrm>
              <a:off x="1723884"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4"/>
            <p:cNvSpPr/>
            <p:nvPr/>
          </p:nvSpPr>
          <p:spPr>
            <a:xfrm>
              <a:off x="1723884"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4"/>
            <p:cNvSpPr/>
            <p:nvPr/>
          </p:nvSpPr>
          <p:spPr>
            <a:xfrm>
              <a:off x="1732111"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4"/>
            <p:cNvSpPr/>
            <p:nvPr/>
          </p:nvSpPr>
          <p:spPr>
            <a:xfrm>
              <a:off x="1723884"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4"/>
            <p:cNvSpPr/>
            <p:nvPr/>
          </p:nvSpPr>
          <p:spPr>
            <a:xfrm>
              <a:off x="1732111"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4"/>
            <p:cNvSpPr/>
            <p:nvPr/>
          </p:nvSpPr>
          <p:spPr>
            <a:xfrm>
              <a:off x="1723884"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4"/>
            <p:cNvSpPr/>
            <p:nvPr/>
          </p:nvSpPr>
          <p:spPr>
            <a:xfrm>
              <a:off x="1732111"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4"/>
            <p:cNvSpPr/>
            <p:nvPr/>
          </p:nvSpPr>
          <p:spPr>
            <a:xfrm>
              <a:off x="1723884"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4"/>
            <p:cNvSpPr/>
            <p:nvPr/>
          </p:nvSpPr>
          <p:spPr>
            <a:xfrm>
              <a:off x="1732111"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4"/>
            <p:cNvSpPr/>
            <p:nvPr/>
          </p:nvSpPr>
          <p:spPr>
            <a:xfrm>
              <a:off x="1723884"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4"/>
            <p:cNvSpPr/>
            <p:nvPr/>
          </p:nvSpPr>
          <p:spPr>
            <a:xfrm>
              <a:off x="1732111"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4"/>
            <p:cNvSpPr/>
            <p:nvPr/>
          </p:nvSpPr>
          <p:spPr>
            <a:xfrm>
              <a:off x="1732111" y="2169909"/>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4"/>
            <p:cNvSpPr/>
            <p:nvPr/>
          </p:nvSpPr>
          <p:spPr>
            <a:xfrm>
              <a:off x="1723884" y="2313220"/>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4"/>
            <p:cNvSpPr/>
            <p:nvPr/>
          </p:nvSpPr>
          <p:spPr>
            <a:xfrm>
              <a:off x="1723884" y="245843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4"/>
            <p:cNvSpPr/>
            <p:nvPr/>
          </p:nvSpPr>
          <p:spPr>
            <a:xfrm>
              <a:off x="1732111" y="2604493"/>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4"/>
            <p:cNvSpPr/>
            <p:nvPr/>
          </p:nvSpPr>
          <p:spPr>
            <a:xfrm>
              <a:off x="1723884" y="274780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4"/>
            <p:cNvSpPr/>
            <p:nvPr/>
          </p:nvSpPr>
          <p:spPr>
            <a:xfrm>
              <a:off x="2000998"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4"/>
            <p:cNvSpPr/>
            <p:nvPr/>
          </p:nvSpPr>
          <p:spPr>
            <a:xfrm>
              <a:off x="2000998"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4"/>
            <p:cNvSpPr/>
            <p:nvPr/>
          </p:nvSpPr>
          <p:spPr>
            <a:xfrm>
              <a:off x="2000998"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4"/>
            <p:cNvSpPr/>
            <p:nvPr/>
          </p:nvSpPr>
          <p:spPr>
            <a:xfrm>
              <a:off x="2000998"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4"/>
            <p:cNvSpPr/>
            <p:nvPr/>
          </p:nvSpPr>
          <p:spPr>
            <a:xfrm>
              <a:off x="1992771"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4"/>
            <p:cNvSpPr/>
            <p:nvPr/>
          </p:nvSpPr>
          <p:spPr>
            <a:xfrm>
              <a:off x="1992771"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4"/>
            <p:cNvSpPr/>
            <p:nvPr/>
          </p:nvSpPr>
          <p:spPr>
            <a:xfrm>
              <a:off x="2000998"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4"/>
            <p:cNvSpPr/>
            <p:nvPr/>
          </p:nvSpPr>
          <p:spPr>
            <a:xfrm>
              <a:off x="1992771"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4"/>
            <p:cNvSpPr/>
            <p:nvPr/>
          </p:nvSpPr>
          <p:spPr>
            <a:xfrm>
              <a:off x="2000998"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4"/>
            <p:cNvSpPr/>
            <p:nvPr/>
          </p:nvSpPr>
          <p:spPr>
            <a:xfrm>
              <a:off x="1992771"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4"/>
            <p:cNvSpPr/>
            <p:nvPr/>
          </p:nvSpPr>
          <p:spPr>
            <a:xfrm>
              <a:off x="2000998"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4"/>
            <p:cNvSpPr/>
            <p:nvPr/>
          </p:nvSpPr>
          <p:spPr>
            <a:xfrm>
              <a:off x="1992771"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2"/>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4"/>
            <p:cNvSpPr/>
            <p:nvPr/>
          </p:nvSpPr>
          <p:spPr>
            <a:xfrm>
              <a:off x="2000998"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4"/>
            <p:cNvSpPr/>
            <p:nvPr/>
          </p:nvSpPr>
          <p:spPr>
            <a:xfrm>
              <a:off x="1992771"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2"/>
                  </a:cubicBezTo>
                  <a:cubicBezTo>
                    <a:pt x="447"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4"/>
            <p:cNvSpPr/>
            <p:nvPr/>
          </p:nvSpPr>
          <p:spPr>
            <a:xfrm>
              <a:off x="2000998"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4"/>
            <p:cNvSpPr/>
            <p:nvPr/>
          </p:nvSpPr>
          <p:spPr>
            <a:xfrm>
              <a:off x="2000998"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4"/>
            <p:cNvSpPr/>
            <p:nvPr/>
          </p:nvSpPr>
          <p:spPr>
            <a:xfrm>
              <a:off x="1992771" y="2313220"/>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4"/>
            <p:cNvSpPr/>
            <p:nvPr/>
          </p:nvSpPr>
          <p:spPr>
            <a:xfrm>
              <a:off x="1992771" y="245843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2"/>
                  </a:cubicBezTo>
                  <a:cubicBezTo>
                    <a:pt x="447"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4"/>
            <p:cNvSpPr/>
            <p:nvPr/>
          </p:nvSpPr>
          <p:spPr>
            <a:xfrm>
              <a:off x="2000998"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4"/>
            <p:cNvSpPr/>
            <p:nvPr/>
          </p:nvSpPr>
          <p:spPr>
            <a:xfrm>
              <a:off x="227000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4"/>
            <p:cNvSpPr/>
            <p:nvPr/>
          </p:nvSpPr>
          <p:spPr>
            <a:xfrm>
              <a:off x="227000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4"/>
            <p:cNvSpPr/>
            <p:nvPr/>
          </p:nvSpPr>
          <p:spPr>
            <a:xfrm>
              <a:off x="2270005"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4"/>
            <p:cNvSpPr/>
            <p:nvPr/>
          </p:nvSpPr>
          <p:spPr>
            <a:xfrm>
              <a:off x="2270005"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4"/>
            <p:cNvSpPr/>
            <p:nvPr/>
          </p:nvSpPr>
          <p:spPr>
            <a:xfrm>
              <a:off x="2261659"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4"/>
            <p:cNvSpPr/>
            <p:nvPr/>
          </p:nvSpPr>
          <p:spPr>
            <a:xfrm>
              <a:off x="2261659"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4"/>
            <p:cNvSpPr/>
            <p:nvPr/>
          </p:nvSpPr>
          <p:spPr>
            <a:xfrm>
              <a:off x="2270005"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4"/>
            <p:cNvSpPr/>
            <p:nvPr/>
          </p:nvSpPr>
          <p:spPr>
            <a:xfrm>
              <a:off x="2261659"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4"/>
            <p:cNvSpPr/>
            <p:nvPr/>
          </p:nvSpPr>
          <p:spPr>
            <a:xfrm>
              <a:off x="2270005"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4"/>
            <p:cNvSpPr/>
            <p:nvPr/>
          </p:nvSpPr>
          <p:spPr>
            <a:xfrm>
              <a:off x="2261659"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4"/>
            <p:cNvSpPr/>
            <p:nvPr/>
          </p:nvSpPr>
          <p:spPr>
            <a:xfrm>
              <a:off x="2270005"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4"/>
            <p:cNvSpPr/>
            <p:nvPr/>
          </p:nvSpPr>
          <p:spPr>
            <a:xfrm>
              <a:off x="2261659" y="1590344"/>
              <a:ext cx="53414" cy="80955"/>
            </a:xfrm>
            <a:custGeom>
              <a:avLst/>
              <a:gdLst/>
              <a:ahLst/>
              <a:cxnLst/>
              <a:rect l="l" t="t" r="r" b="b"/>
              <a:pathLst>
                <a:path w="448" h="679" extrusionOk="0">
                  <a:moveTo>
                    <a:pt x="224" y="70"/>
                  </a:moveTo>
                  <a:cubicBezTo>
                    <a:pt x="317" y="70"/>
                    <a:pt x="355" y="170"/>
                    <a:pt x="355" y="332"/>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2"/>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4"/>
            <p:cNvSpPr/>
            <p:nvPr/>
          </p:nvSpPr>
          <p:spPr>
            <a:xfrm>
              <a:off x="2270005"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4"/>
            <p:cNvSpPr/>
            <p:nvPr/>
          </p:nvSpPr>
          <p:spPr>
            <a:xfrm>
              <a:off x="2261659" y="1879709"/>
              <a:ext cx="53414" cy="80955"/>
            </a:xfrm>
            <a:custGeom>
              <a:avLst/>
              <a:gdLst/>
              <a:ahLst/>
              <a:cxnLst/>
              <a:rect l="l" t="t" r="r" b="b"/>
              <a:pathLst>
                <a:path w="448" h="679" extrusionOk="0">
                  <a:moveTo>
                    <a:pt x="224" y="62"/>
                  </a:moveTo>
                  <a:cubicBezTo>
                    <a:pt x="317" y="62"/>
                    <a:pt x="355" y="162"/>
                    <a:pt x="355" y="332"/>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2"/>
                  </a:cubicBezTo>
                  <a:cubicBezTo>
                    <a:pt x="448"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4"/>
            <p:cNvSpPr/>
            <p:nvPr/>
          </p:nvSpPr>
          <p:spPr>
            <a:xfrm>
              <a:off x="2270005"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4"/>
            <p:cNvSpPr/>
            <p:nvPr/>
          </p:nvSpPr>
          <p:spPr>
            <a:xfrm>
              <a:off x="2270005" y="2169909"/>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4"/>
            <p:cNvSpPr/>
            <p:nvPr/>
          </p:nvSpPr>
          <p:spPr>
            <a:xfrm>
              <a:off x="2261659" y="2313220"/>
              <a:ext cx="53414" cy="80955"/>
            </a:xfrm>
            <a:custGeom>
              <a:avLst/>
              <a:gdLst/>
              <a:ahLst/>
              <a:cxnLst/>
              <a:rect l="l" t="t" r="r" b="b"/>
              <a:pathLst>
                <a:path w="448" h="679" extrusionOk="0">
                  <a:moveTo>
                    <a:pt x="224" y="70"/>
                  </a:moveTo>
                  <a:cubicBezTo>
                    <a:pt x="317" y="70"/>
                    <a:pt x="355" y="170"/>
                    <a:pt x="355" y="340"/>
                  </a:cubicBezTo>
                  <a:cubicBezTo>
                    <a:pt x="355" y="509"/>
                    <a:pt x="317" y="610"/>
                    <a:pt x="224" y="610"/>
                  </a:cubicBezTo>
                  <a:cubicBezTo>
                    <a:pt x="140" y="610"/>
                    <a:pt x="86" y="517"/>
                    <a:pt x="86" y="348"/>
                  </a:cubicBezTo>
                  <a:cubicBezTo>
                    <a:pt x="86" y="170"/>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4"/>
            <p:cNvSpPr/>
            <p:nvPr/>
          </p:nvSpPr>
          <p:spPr>
            <a:xfrm>
              <a:off x="2261659" y="2458439"/>
              <a:ext cx="53414" cy="80955"/>
            </a:xfrm>
            <a:custGeom>
              <a:avLst/>
              <a:gdLst/>
              <a:ahLst/>
              <a:cxnLst/>
              <a:rect l="l" t="t" r="r" b="b"/>
              <a:pathLst>
                <a:path w="448" h="679" extrusionOk="0">
                  <a:moveTo>
                    <a:pt x="224" y="70"/>
                  </a:moveTo>
                  <a:cubicBezTo>
                    <a:pt x="317" y="70"/>
                    <a:pt x="355" y="170"/>
                    <a:pt x="355" y="332"/>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2"/>
                  </a:cubicBezTo>
                  <a:cubicBezTo>
                    <a:pt x="448"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4"/>
            <p:cNvSpPr/>
            <p:nvPr/>
          </p:nvSpPr>
          <p:spPr>
            <a:xfrm>
              <a:off x="2270005" y="2604493"/>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4"/>
            <p:cNvSpPr/>
            <p:nvPr/>
          </p:nvSpPr>
          <p:spPr>
            <a:xfrm>
              <a:off x="2261659" y="2747804"/>
              <a:ext cx="53414" cy="80955"/>
            </a:xfrm>
            <a:custGeom>
              <a:avLst/>
              <a:gdLst/>
              <a:ahLst/>
              <a:cxnLst/>
              <a:rect l="l" t="t" r="r" b="b"/>
              <a:pathLst>
                <a:path w="448" h="679" extrusionOk="0">
                  <a:moveTo>
                    <a:pt x="224" y="70"/>
                  </a:moveTo>
                  <a:cubicBezTo>
                    <a:pt x="317" y="70"/>
                    <a:pt x="355" y="170"/>
                    <a:pt x="355" y="332"/>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2"/>
                  </a:cubicBezTo>
                  <a:cubicBezTo>
                    <a:pt x="448"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4"/>
            <p:cNvSpPr/>
            <p:nvPr/>
          </p:nvSpPr>
          <p:spPr>
            <a:xfrm>
              <a:off x="388213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4"/>
            <p:cNvSpPr/>
            <p:nvPr/>
          </p:nvSpPr>
          <p:spPr>
            <a:xfrm>
              <a:off x="388213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4"/>
            <p:cNvSpPr/>
            <p:nvPr/>
          </p:nvSpPr>
          <p:spPr>
            <a:xfrm>
              <a:off x="3882136"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4"/>
            <p:cNvSpPr/>
            <p:nvPr/>
          </p:nvSpPr>
          <p:spPr>
            <a:xfrm>
              <a:off x="3882136"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4"/>
            <p:cNvSpPr/>
            <p:nvPr/>
          </p:nvSpPr>
          <p:spPr>
            <a:xfrm>
              <a:off x="387390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4"/>
            <p:cNvSpPr/>
            <p:nvPr/>
          </p:nvSpPr>
          <p:spPr>
            <a:xfrm>
              <a:off x="387390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4"/>
            <p:cNvSpPr/>
            <p:nvPr/>
          </p:nvSpPr>
          <p:spPr>
            <a:xfrm>
              <a:off x="3882136"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4"/>
            <p:cNvSpPr/>
            <p:nvPr/>
          </p:nvSpPr>
          <p:spPr>
            <a:xfrm>
              <a:off x="387390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14"/>
            <p:cNvSpPr/>
            <p:nvPr/>
          </p:nvSpPr>
          <p:spPr>
            <a:xfrm>
              <a:off x="4956851"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4"/>
            <p:cNvSpPr/>
            <p:nvPr/>
          </p:nvSpPr>
          <p:spPr>
            <a:xfrm>
              <a:off x="495685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4"/>
            <p:cNvSpPr/>
            <p:nvPr/>
          </p:nvSpPr>
          <p:spPr>
            <a:xfrm>
              <a:off x="495685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4"/>
            <p:cNvSpPr/>
            <p:nvPr/>
          </p:nvSpPr>
          <p:spPr>
            <a:xfrm>
              <a:off x="495685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4"/>
            <p:cNvSpPr/>
            <p:nvPr/>
          </p:nvSpPr>
          <p:spPr>
            <a:xfrm>
              <a:off x="494945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4"/>
            <p:cNvSpPr/>
            <p:nvPr/>
          </p:nvSpPr>
          <p:spPr>
            <a:xfrm>
              <a:off x="494945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4"/>
            <p:cNvSpPr/>
            <p:nvPr/>
          </p:nvSpPr>
          <p:spPr>
            <a:xfrm>
              <a:off x="495685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4"/>
            <p:cNvSpPr/>
            <p:nvPr/>
          </p:nvSpPr>
          <p:spPr>
            <a:xfrm>
              <a:off x="494945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4"/>
            <p:cNvSpPr/>
            <p:nvPr/>
          </p:nvSpPr>
          <p:spPr>
            <a:xfrm>
              <a:off x="65668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4"/>
            <p:cNvSpPr/>
            <p:nvPr/>
          </p:nvSpPr>
          <p:spPr>
            <a:xfrm>
              <a:off x="65668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4"/>
            <p:cNvSpPr/>
            <p:nvPr/>
          </p:nvSpPr>
          <p:spPr>
            <a:xfrm>
              <a:off x="65668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4"/>
            <p:cNvSpPr/>
            <p:nvPr/>
          </p:nvSpPr>
          <p:spPr>
            <a:xfrm>
              <a:off x="656681"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4"/>
            <p:cNvSpPr/>
            <p:nvPr/>
          </p:nvSpPr>
          <p:spPr>
            <a:xfrm>
              <a:off x="648454"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4"/>
            <p:cNvSpPr/>
            <p:nvPr/>
          </p:nvSpPr>
          <p:spPr>
            <a:xfrm>
              <a:off x="648454"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4"/>
            <p:cNvSpPr/>
            <p:nvPr/>
          </p:nvSpPr>
          <p:spPr>
            <a:xfrm>
              <a:off x="2807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4"/>
            <p:cNvSpPr/>
            <p:nvPr/>
          </p:nvSpPr>
          <p:spPr>
            <a:xfrm>
              <a:off x="2807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4"/>
            <p:cNvSpPr/>
            <p:nvPr/>
          </p:nvSpPr>
          <p:spPr>
            <a:xfrm>
              <a:off x="2807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14"/>
            <p:cNvSpPr/>
            <p:nvPr/>
          </p:nvSpPr>
          <p:spPr>
            <a:xfrm>
              <a:off x="2807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14"/>
            <p:cNvSpPr/>
            <p:nvPr/>
          </p:nvSpPr>
          <p:spPr>
            <a:xfrm>
              <a:off x="2799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4"/>
            <p:cNvSpPr/>
            <p:nvPr/>
          </p:nvSpPr>
          <p:spPr>
            <a:xfrm>
              <a:off x="2799433"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4"/>
            <p:cNvSpPr/>
            <p:nvPr/>
          </p:nvSpPr>
          <p:spPr>
            <a:xfrm>
              <a:off x="2807660"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4"/>
            <p:cNvSpPr/>
            <p:nvPr/>
          </p:nvSpPr>
          <p:spPr>
            <a:xfrm>
              <a:off x="2799433"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4"/>
            <p:cNvSpPr/>
            <p:nvPr/>
          </p:nvSpPr>
          <p:spPr>
            <a:xfrm>
              <a:off x="2807660"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4"/>
            <p:cNvSpPr/>
            <p:nvPr/>
          </p:nvSpPr>
          <p:spPr>
            <a:xfrm>
              <a:off x="2799433"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4"/>
            <p:cNvSpPr/>
            <p:nvPr/>
          </p:nvSpPr>
          <p:spPr>
            <a:xfrm>
              <a:off x="2807660"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4"/>
            <p:cNvSpPr/>
            <p:nvPr/>
          </p:nvSpPr>
          <p:spPr>
            <a:xfrm>
              <a:off x="2799433"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4"/>
            <p:cNvSpPr/>
            <p:nvPr/>
          </p:nvSpPr>
          <p:spPr>
            <a:xfrm>
              <a:off x="2807660"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4"/>
            <p:cNvSpPr/>
            <p:nvPr/>
          </p:nvSpPr>
          <p:spPr>
            <a:xfrm>
              <a:off x="2799433"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4"/>
            <p:cNvSpPr/>
            <p:nvPr/>
          </p:nvSpPr>
          <p:spPr>
            <a:xfrm>
              <a:off x="33443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4"/>
            <p:cNvSpPr/>
            <p:nvPr/>
          </p:nvSpPr>
          <p:spPr>
            <a:xfrm>
              <a:off x="33443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4"/>
            <p:cNvSpPr/>
            <p:nvPr/>
          </p:nvSpPr>
          <p:spPr>
            <a:xfrm>
              <a:off x="33443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4"/>
            <p:cNvSpPr/>
            <p:nvPr/>
          </p:nvSpPr>
          <p:spPr>
            <a:xfrm>
              <a:off x="3344361"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4"/>
            <p:cNvSpPr/>
            <p:nvPr/>
          </p:nvSpPr>
          <p:spPr>
            <a:xfrm>
              <a:off x="3336135"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4"/>
            <p:cNvSpPr/>
            <p:nvPr/>
          </p:nvSpPr>
          <p:spPr>
            <a:xfrm>
              <a:off x="3336135"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4"/>
            <p:cNvSpPr/>
            <p:nvPr/>
          </p:nvSpPr>
          <p:spPr>
            <a:xfrm>
              <a:off x="3344361"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4"/>
            <p:cNvSpPr/>
            <p:nvPr/>
          </p:nvSpPr>
          <p:spPr>
            <a:xfrm>
              <a:off x="3336135"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4"/>
            <p:cNvSpPr/>
            <p:nvPr/>
          </p:nvSpPr>
          <p:spPr>
            <a:xfrm>
              <a:off x="3344361"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4"/>
            <p:cNvSpPr/>
            <p:nvPr/>
          </p:nvSpPr>
          <p:spPr>
            <a:xfrm>
              <a:off x="3336135"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4"/>
            <p:cNvSpPr/>
            <p:nvPr/>
          </p:nvSpPr>
          <p:spPr>
            <a:xfrm>
              <a:off x="549450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4"/>
            <p:cNvSpPr/>
            <p:nvPr/>
          </p:nvSpPr>
          <p:spPr>
            <a:xfrm>
              <a:off x="549450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4"/>
            <p:cNvSpPr/>
            <p:nvPr/>
          </p:nvSpPr>
          <p:spPr>
            <a:xfrm>
              <a:off x="5494506"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4"/>
            <p:cNvSpPr/>
            <p:nvPr/>
          </p:nvSpPr>
          <p:spPr>
            <a:xfrm>
              <a:off x="5494506"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4"/>
            <p:cNvSpPr/>
            <p:nvPr/>
          </p:nvSpPr>
          <p:spPr>
            <a:xfrm>
              <a:off x="548627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4"/>
            <p:cNvSpPr/>
            <p:nvPr/>
          </p:nvSpPr>
          <p:spPr>
            <a:xfrm>
              <a:off x="548627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4"/>
            <p:cNvSpPr/>
            <p:nvPr/>
          </p:nvSpPr>
          <p:spPr>
            <a:xfrm>
              <a:off x="5494506"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4"/>
            <p:cNvSpPr/>
            <p:nvPr/>
          </p:nvSpPr>
          <p:spPr>
            <a:xfrm>
              <a:off x="60321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4"/>
            <p:cNvSpPr/>
            <p:nvPr/>
          </p:nvSpPr>
          <p:spPr>
            <a:xfrm>
              <a:off x="60321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4"/>
            <p:cNvSpPr/>
            <p:nvPr/>
          </p:nvSpPr>
          <p:spPr>
            <a:xfrm>
              <a:off x="60321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4"/>
            <p:cNvSpPr/>
            <p:nvPr/>
          </p:nvSpPr>
          <p:spPr>
            <a:xfrm>
              <a:off x="6032161"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4"/>
            <p:cNvSpPr/>
            <p:nvPr/>
          </p:nvSpPr>
          <p:spPr>
            <a:xfrm>
              <a:off x="602393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4"/>
            <p:cNvSpPr/>
            <p:nvPr/>
          </p:nvSpPr>
          <p:spPr>
            <a:xfrm>
              <a:off x="6023935"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4"/>
            <p:cNvSpPr/>
            <p:nvPr/>
          </p:nvSpPr>
          <p:spPr>
            <a:xfrm>
              <a:off x="6032161"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4"/>
            <p:cNvSpPr/>
            <p:nvPr/>
          </p:nvSpPr>
          <p:spPr>
            <a:xfrm>
              <a:off x="6023935"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4"/>
            <p:cNvSpPr/>
            <p:nvPr/>
          </p:nvSpPr>
          <p:spPr>
            <a:xfrm>
              <a:off x="710783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4"/>
            <p:cNvSpPr/>
            <p:nvPr/>
          </p:nvSpPr>
          <p:spPr>
            <a:xfrm>
              <a:off x="710783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4"/>
            <p:cNvSpPr/>
            <p:nvPr/>
          </p:nvSpPr>
          <p:spPr>
            <a:xfrm>
              <a:off x="7107830"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4"/>
            <p:cNvSpPr/>
            <p:nvPr/>
          </p:nvSpPr>
          <p:spPr>
            <a:xfrm>
              <a:off x="7107830"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4"/>
            <p:cNvSpPr/>
            <p:nvPr/>
          </p:nvSpPr>
          <p:spPr>
            <a:xfrm>
              <a:off x="7099484"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4"/>
            <p:cNvSpPr/>
            <p:nvPr/>
          </p:nvSpPr>
          <p:spPr>
            <a:xfrm>
              <a:off x="7099484"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4"/>
            <p:cNvSpPr/>
            <p:nvPr/>
          </p:nvSpPr>
          <p:spPr>
            <a:xfrm>
              <a:off x="7107830"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4"/>
            <p:cNvSpPr/>
            <p:nvPr/>
          </p:nvSpPr>
          <p:spPr>
            <a:xfrm>
              <a:off x="7099484"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14"/>
            <p:cNvSpPr/>
            <p:nvPr/>
          </p:nvSpPr>
          <p:spPr>
            <a:xfrm>
              <a:off x="791425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4"/>
            <p:cNvSpPr/>
            <p:nvPr/>
          </p:nvSpPr>
          <p:spPr>
            <a:xfrm>
              <a:off x="791425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4"/>
            <p:cNvSpPr/>
            <p:nvPr/>
          </p:nvSpPr>
          <p:spPr>
            <a:xfrm>
              <a:off x="7914253"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4"/>
            <p:cNvSpPr/>
            <p:nvPr/>
          </p:nvSpPr>
          <p:spPr>
            <a:xfrm>
              <a:off x="7914253"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4"/>
            <p:cNvSpPr/>
            <p:nvPr/>
          </p:nvSpPr>
          <p:spPr>
            <a:xfrm>
              <a:off x="7906027"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4"/>
            <p:cNvSpPr/>
            <p:nvPr/>
          </p:nvSpPr>
          <p:spPr>
            <a:xfrm>
              <a:off x="7906027"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4"/>
            <p:cNvSpPr/>
            <p:nvPr/>
          </p:nvSpPr>
          <p:spPr>
            <a:xfrm>
              <a:off x="7914253"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4"/>
            <p:cNvSpPr/>
            <p:nvPr/>
          </p:nvSpPr>
          <p:spPr>
            <a:xfrm>
              <a:off x="7906027"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4"/>
            <p:cNvSpPr/>
            <p:nvPr/>
          </p:nvSpPr>
          <p:spPr>
            <a:xfrm>
              <a:off x="7914253"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4"/>
            <p:cNvSpPr/>
            <p:nvPr/>
          </p:nvSpPr>
          <p:spPr>
            <a:xfrm>
              <a:off x="7906027"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4"/>
            <p:cNvSpPr/>
            <p:nvPr/>
          </p:nvSpPr>
          <p:spPr>
            <a:xfrm>
              <a:off x="7914253"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4"/>
            <p:cNvSpPr/>
            <p:nvPr/>
          </p:nvSpPr>
          <p:spPr>
            <a:xfrm>
              <a:off x="89880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4"/>
            <p:cNvSpPr/>
            <p:nvPr/>
          </p:nvSpPr>
          <p:spPr>
            <a:xfrm>
              <a:off x="89880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4"/>
            <p:cNvSpPr/>
            <p:nvPr/>
          </p:nvSpPr>
          <p:spPr>
            <a:xfrm>
              <a:off x="89880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4"/>
            <p:cNvSpPr/>
            <p:nvPr/>
          </p:nvSpPr>
          <p:spPr>
            <a:xfrm>
              <a:off x="89880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4"/>
            <p:cNvSpPr/>
            <p:nvPr/>
          </p:nvSpPr>
          <p:spPr>
            <a:xfrm>
              <a:off x="89806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4"/>
            <p:cNvSpPr/>
            <p:nvPr/>
          </p:nvSpPr>
          <p:spPr>
            <a:xfrm>
              <a:off x="89806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4"/>
            <p:cNvSpPr/>
            <p:nvPr/>
          </p:nvSpPr>
          <p:spPr>
            <a:xfrm>
              <a:off x="89880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4"/>
            <p:cNvSpPr/>
            <p:nvPr/>
          </p:nvSpPr>
          <p:spPr>
            <a:xfrm>
              <a:off x="89806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4"/>
            <p:cNvSpPr/>
            <p:nvPr/>
          </p:nvSpPr>
          <p:spPr>
            <a:xfrm>
              <a:off x="89880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4"/>
            <p:cNvSpPr/>
            <p:nvPr/>
          </p:nvSpPr>
          <p:spPr>
            <a:xfrm>
              <a:off x="898062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4"/>
            <p:cNvSpPr/>
            <p:nvPr/>
          </p:nvSpPr>
          <p:spPr>
            <a:xfrm>
              <a:off x="898801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4"/>
            <p:cNvSpPr/>
            <p:nvPr/>
          </p:nvSpPr>
          <p:spPr>
            <a:xfrm>
              <a:off x="898062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4"/>
            <p:cNvSpPr/>
            <p:nvPr/>
          </p:nvSpPr>
          <p:spPr>
            <a:xfrm>
              <a:off x="898801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4"/>
            <p:cNvSpPr/>
            <p:nvPr/>
          </p:nvSpPr>
          <p:spPr>
            <a:xfrm>
              <a:off x="898062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4"/>
            <p:cNvSpPr/>
            <p:nvPr/>
          </p:nvSpPr>
          <p:spPr>
            <a:xfrm>
              <a:off x="898801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4"/>
            <p:cNvSpPr/>
            <p:nvPr/>
          </p:nvSpPr>
          <p:spPr>
            <a:xfrm>
              <a:off x="898801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4"/>
            <p:cNvSpPr/>
            <p:nvPr/>
          </p:nvSpPr>
          <p:spPr>
            <a:xfrm>
              <a:off x="898062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4"/>
            <p:cNvSpPr/>
            <p:nvPr/>
          </p:nvSpPr>
          <p:spPr>
            <a:xfrm>
              <a:off x="898062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4"/>
            <p:cNvSpPr/>
            <p:nvPr/>
          </p:nvSpPr>
          <p:spPr>
            <a:xfrm>
              <a:off x="898801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4"/>
            <p:cNvSpPr/>
            <p:nvPr/>
          </p:nvSpPr>
          <p:spPr>
            <a:xfrm>
              <a:off x="898062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4"/>
            <p:cNvSpPr/>
            <p:nvPr/>
          </p:nvSpPr>
          <p:spPr>
            <a:xfrm>
              <a:off x="898801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4"/>
            <p:cNvSpPr/>
            <p:nvPr/>
          </p:nvSpPr>
          <p:spPr>
            <a:xfrm>
              <a:off x="898801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4"/>
            <p:cNvSpPr/>
            <p:nvPr/>
          </p:nvSpPr>
          <p:spPr>
            <a:xfrm>
              <a:off x="898062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4"/>
            <p:cNvSpPr/>
            <p:nvPr/>
          </p:nvSpPr>
          <p:spPr>
            <a:xfrm>
              <a:off x="898062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4"/>
            <p:cNvSpPr/>
            <p:nvPr/>
          </p:nvSpPr>
          <p:spPr>
            <a:xfrm>
              <a:off x="898062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4"/>
            <p:cNvSpPr/>
            <p:nvPr/>
          </p:nvSpPr>
          <p:spPr>
            <a:xfrm>
              <a:off x="898801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4"/>
            <p:cNvSpPr/>
            <p:nvPr/>
          </p:nvSpPr>
          <p:spPr>
            <a:xfrm>
              <a:off x="898801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4"/>
            <p:cNvSpPr/>
            <p:nvPr/>
          </p:nvSpPr>
          <p:spPr>
            <a:xfrm>
              <a:off x="898801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4"/>
            <p:cNvSpPr/>
            <p:nvPr/>
          </p:nvSpPr>
          <p:spPr>
            <a:xfrm>
              <a:off x="898062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4"/>
            <p:cNvSpPr/>
            <p:nvPr/>
          </p:nvSpPr>
          <p:spPr>
            <a:xfrm>
              <a:off x="898801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4"/>
            <p:cNvSpPr/>
            <p:nvPr/>
          </p:nvSpPr>
          <p:spPr>
            <a:xfrm>
              <a:off x="898062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4"/>
            <p:cNvSpPr/>
            <p:nvPr/>
          </p:nvSpPr>
          <p:spPr>
            <a:xfrm>
              <a:off x="898801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4"/>
            <p:cNvSpPr/>
            <p:nvPr/>
          </p:nvSpPr>
          <p:spPr>
            <a:xfrm>
              <a:off x="898062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4"/>
            <p:cNvSpPr/>
            <p:nvPr/>
          </p:nvSpPr>
          <p:spPr>
            <a:xfrm>
              <a:off x="898801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4"/>
            <p:cNvSpPr/>
            <p:nvPr/>
          </p:nvSpPr>
          <p:spPr>
            <a:xfrm>
              <a:off x="441991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4"/>
            <p:cNvSpPr/>
            <p:nvPr/>
          </p:nvSpPr>
          <p:spPr>
            <a:xfrm>
              <a:off x="441991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4"/>
            <p:cNvSpPr/>
            <p:nvPr/>
          </p:nvSpPr>
          <p:spPr>
            <a:xfrm>
              <a:off x="441991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4"/>
            <p:cNvSpPr/>
            <p:nvPr/>
          </p:nvSpPr>
          <p:spPr>
            <a:xfrm>
              <a:off x="4419911"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4"/>
            <p:cNvSpPr/>
            <p:nvPr/>
          </p:nvSpPr>
          <p:spPr>
            <a:xfrm>
              <a:off x="4411684"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4"/>
            <p:cNvSpPr/>
            <p:nvPr/>
          </p:nvSpPr>
          <p:spPr>
            <a:xfrm>
              <a:off x="4411684"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4"/>
            <p:cNvSpPr/>
            <p:nvPr/>
          </p:nvSpPr>
          <p:spPr>
            <a:xfrm>
              <a:off x="4419911"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4"/>
            <p:cNvSpPr/>
            <p:nvPr/>
          </p:nvSpPr>
          <p:spPr>
            <a:xfrm>
              <a:off x="4411684"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4"/>
            <p:cNvSpPr/>
            <p:nvPr/>
          </p:nvSpPr>
          <p:spPr>
            <a:xfrm>
              <a:off x="683882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4"/>
            <p:cNvSpPr/>
            <p:nvPr/>
          </p:nvSpPr>
          <p:spPr>
            <a:xfrm>
              <a:off x="683882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4"/>
            <p:cNvSpPr/>
            <p:nvPr/>
          </p:nvSpPr>
          <p:spPr>
            <a:xfrm>
              <a:off x="6838823"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4"/>
            <p:cNvSpPr/>
            <p:nvPr/>
          </p:nvSpPr>
          <p:spPr>
            <a:xfrm>
              <a:off x="683059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4"/>
            <p:cNvSpPr/>
            <p:nvPr/>
          </p:nvSpPr>
          <p:spPr>
            <a:xfrm>
              <a:off x="683059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4"/>
            <p:cNvSpPr/>
            <p:nvPr/>
          </p:nvSpPr>
          <p:spPr>
            <a:xfrm>
              <a:off x="6838823"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4"/>
            <p:cNvSpPr/>
            <p:nvPr/>
          </p:nvSpPr>
          <p:spPr>
            <a:xfrm>
              <a:off x="683059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4"/>
            <p:cNvSpPr/>
            <p:nvPr/>
          </p:nvSpPr>
          <p:spPr>
            <a:xfrm>
              <a:off x="4688917"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4"/>
            <p:cNvSpPr/>
            <p:nvPr/>
          </p:nvSpPr>
          <p:spPr>
            <a:xfrm>
              <a:off x="4688917"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4"/>
            <p:cNvSpPr/>
            <p:nvPr/>
          </p:nvSpPr>
          <p:spPr>
            <a:xfrm>
              <a:off x="4688917"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4"/>
            <p:cNvSpPr/>
            <p:nvPr/>
          </p:nvSpPr>
          <p:spPr>
            <a:xfrm>
              <a:off x="4680571"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4"/>
            <p:cNvSpPr/>
            <p:nvPr/>
          </p:nvSpPr>
          <p:spPr>
            <a:xfrm>
              <a:off x="4680571"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4"/>
            <p:cNvSpPr/>
            <p:nvPr/>
          </p:nvSpPr>
          <p:spPr>
            <a:xfrm>
              <a:off x="4688917"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4"/>
            <p:cNvSpPr/>
            <p:nvPr/>
          </p:nvSpPr>
          <p:spPr>
            <a:xfrm>
              <a:off x="4680571"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4"/>
            <p:cNvSpPr/>
            <p:nvPr/>
          </p:nvSpPr>
          <p:spPr>
            <a:xfrm>
              <a:off x="4688917"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4"/>
            <p:cNvSpPr/>
            <p:nvPr/>
          </p:nvSpPr>
          <p:spPr>
            <a:xfrm>
              <a:off x="5763393"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4"/>
            <p:cNvSpPr/>
            <p:nvPr/>
          </p:nvSpPr>
          <p:spPr>
            <a:xfrm>
              <a:off x="5763393"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4"/>
            <p:cNvSpPr/>
            <p:nvPr/>
          </p:nvSpPr>
          <p:spPr>
            <a:xfrm>
              <a:off x="5763393"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4"/>
            <p:cNvSpPr/>
            <p:nvPr/>
          </p:nvSpPr>
          <p:spPr>
            <a:xfrm>
              <a:off x="5755167"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4"/>
            <p:cNvSpPr/>
            <p:nvPr/>
          </p:nvSpPr>
          <p:spPr>
            <a:xfrm>
              <a:off x="5755167"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4"/>
            <p:cNvSpPr/>
            <p:nvPr/>
          </p:nvSpPr>
          <p:spPr>
            <a:xfrm>
              <a:off x="5763393"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4"/>
            <p:cNvSpPr/>
            <p:nvPr/>
          </p:nvSpPr>
          <p:spPr>
            <a:xfrm>
              <a:off x="5755167"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4"/>
            <p:cNvSpPr/>
            <p:nvPr/>
          </p:nvSpPr>
          <p:spPr>
            <a:xfrm>
              <a:off x="5763393"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4"/>
            <p:cNvSpPr/>
            <p:nvPr/>
          </p:nvSpPr>
          <p:spPr>
            <a:xfrm>
              <a:off x="73765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4"/>
            <p:cNvSpPr/>
            <p:nvPr/>
          </p:nvSpPr>
          <p:spPr>
            <a:xfrm>
              <a:off x="73765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4"/>
            <p:cNvSpPr/>
            <p:nvPr/>
          </p:nvSpPr>
          <p:spPr>
            <a:xfrm>
              <a:off x="73765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4"/>
            <p:cNvSpPr/>
            <p:nvPr/>
          </p:nvSpPr>
          <p:spPr>
            <a:xfrm>
              <a:off x="73683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4"/>
            <p:cNvSpPr/>
            <p:nvPr/>
          </p:nvSpPr>
          <p:spPr>
            <a:xfrm>
              <a:off x="73683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4"/>
            <p:cNvSpPr/>
            <p:nvPr/>
          </p:nvSpPr>
          <p:spPr>
            <a:xfrm>
              <a:off x="73765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4"/>
            <p:cNvSpPr/>
            <p:nvPr/>
          </p:nvSpPr>
          <p:spPr>
            <a:xfrm>
              <a:off x="73683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4"/>
            <p:cNvSpPr/>
            <p:nvPr/>
          </p:nvSpPr>
          <p:spPr>
            <a:xfrm>
              <a:off x="73765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4"/>
            <p:cNvSpPr/>
            <p:nvPr/>
          </p:nvSpPr>
          <p:spPr>
            <a:xfrm>
              <a:off x="3075593"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4"/>
            <p:cNvSpPr/>
            <p:nvPr/>
          </p:nvSpPr>
          <p:spPr>
            <a:xfrm>
              <a:off x="3075593"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4"/>
            <p:cNvSpPr/>
            <p:nvPr/>
          </p:nvSpPr>
          <p:spPr>
            <a:xfrm>
              <a:off x="3075593"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4"/>
            <p:cNvSpPr/>
            <p:nvPr/>
          </p:nvSpPr>
          <p:spPr>
            <a:xfrm>
              <a:off x="3075593"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4"/>
            <p:cNvSpPr/>
            <p:nvPr/>
          </p:nvSpPr>
          <p:spPr>
            <a:xfrm>
              <a:off x="3068201"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14"/>
            <p:cNvSpPr/>
            <p:nvPr/>
          </p:nvSpPr>
          <p:spPr>
            <a:xfrm>
              <a:off x="3068201"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14"/>
            <p:cNvSpPr/>
            <p:nvPr/>
          </p:nvSpPr>
          <p:spPr>
            <a:xfrm>
              <a:off x="3075593"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14"/>
            <p:cNvSpPr/>
            <p:nvPr/>
          </p:nvSpPr>
          <p:spPr>
            <a:xfrm>
              <a:off x="3068201"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14"/>
            <p:cNvSpPr/>
            <p:nvPr/>
          </p:nvSpPr>
          <p:spPr>
            <a:xfrm>
              <a:off x="3075593"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14"/>
            <p:cNvSpPr/>
            <p:nvPr/>
          </p:nvSpPr>
          <p:spPr>
            <a:xfrm>
              <a:off x="3068201"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4"/>
            <p:cNvSpPr/>
            <p:nvPr/>
          </p:nvSpPr>
          <p:spPr>
            <a:xfrm>
              <a:off x="3075593"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4"/>
            <p:cNvSpPr/>
            <p:nvPr/>
          </p:nvSpPr>
          <p:spPr>
            <a:xfrm>
              <a:off x="36132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4"/>
            <p:cNvSpPr/>
            <p:nvPr/>
          </p:nvSpPr>
          <p:spPr>
            <a:xfrm>
              <a:off x="36132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4"/>
            <p:cNvSpPr/>
            <p:nvPr/>
          </p:nvSpPr>
          <p:spPr>
            <a:xfrm>
              <a:off x="36132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4"/>
            <p:cNvSpPr/>
            <p:nvPr/>
          </p:nvSpPr>
          <p:spPr>
            <a:xfrm>
              <a:off x="361324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4"/>
            <p:cNvSpPr/>
            <p:nvPr/>
          </p:nvSpPr>
          <p:spPr>
            <a:xfrm>
              <a:off x="36050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4"/>
            <p:cNvSpPr/>
            <p:nvPr/>
          </p:nvSpPr>
          <p:spPr>
            <a:xfrm>
              <a:off x="36050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4"/>
            <p:cNvSpPr/>
            <p:nvPr/>
          </p:nvSpPr>
          <p:spPr>
            <a:xfrm>
              <a:off x="361324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4"/>
            <p:cNvSpPr/>
            <p:nvPr/>
          </p:nvSpPr>
          <p:spPr>
            <a:xfrm>
              <a:off x="360502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4"/>
            <p:cNvSpPr/>
            <p:nvPr/>
          </p:nvSpPr>
          <p:spPr>
            <a:xfrm>
              <a:off x="415102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4"/>
            <p:cNvSpPr/>
            <p:nvPr/>
          </p:nvSpPr>
          <p:spPr>
            <a:xfrm>
              <a:off x="415102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4"/>
            <p:cNvSpPr/>
            <p:nvPr/>
          </p:nvSpPr>
          <p:spPr>
            <a:xfrm>
              <a:off x="415102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4"/>
            <p:cNvSpPr/>
            <p:nvPr/>
          </p:nvSpPr>
          <p:spPr>
            <a:xfrm>
              <a:off x="415102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4"/>
            <p:cNvSpPr/>
            <p:nvPr/>
          </p:nvSpPr>
          <p:spPr>
            <a:xfrm>
              <a:off x="4142797"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4"/>
            <p:cNvSpPr/>
            <p:nvPr/>
          </p:nvSpPr>
          <p:spPr>
            <a:xfrm>
              <a:off x="4142797"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4"/>
            <p:cNvSpPr/>
            <p:nvPr/>
          </p:nvSpPr>
          <p:spPr>
            <a:xfrm>
              <a:off x="415102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4"/>
            <p:cNvSpPr/>
            <p:nvPr/>
          </p:nvSpPr>
          <p:spPr>
            <a:xfrm>
              <a:off x="5225738"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4"/>
            <p:cNvSpPr/>
            <p:nvPr/>
          </p:nvSpPr>
          <p:spPr>
            <a:xfrm>
              <a:off x="5225738"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4"/>
            <p:cNvSpPr/>
            <p:nvPr/>
          </p:nvSpPr>
          <p:spPr>
            <a:xfrm>
              <a:off x="5225738"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4"/>
            <p:cNvSpPr/>
            <p:nvPr/>
          </p:nvSpPr>
          <p:spPr>
            <a:xfrm>
              <a:off x="5225738"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4"/>
            <p:cNvSpPr/>
            <p:nvPr/>
          </p:nvSpPr>
          <p:spPr>
            <a:xfrm>
              <a:off x="5217392"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4"/>
            <p:cNvSpPr/>
            <p:nvPr/>
          </p:nvSpPr>
          <p:spPr>
            <a:xfrm>
              <a:off x="5217392"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4"/>
            <p:cNvSpPr/>
            <p:nvPr/>
          </p:nvSpPr>
          <p:spPr>
            <a:xfrm>
              <a:off x="5225738"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4"/>
            <p:cNvSpPr/>
            <p:nvPr/>
          </p:nvSpPr>
          <p:spPr>
            <a:xfrm>
              <a:off x="63010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4"/>
            <p:cNvSpPr/>
            <p:nvPr/>
          </p:nvSpPr>
          <p:spPr>
            <a:xfrm>
              <a:off x="63010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4"/>
            <p:cNvSpPr/>
            <p:nvPr/>
          </p:nvSpPr>
          <p:spPr>
            <a:xfrm>
              <a:off x="63010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4"/>
            <p:cNvSpPr/>
            <p:nvPr/>
          </p:nvSpPr>
          <p:spPr>
            <a:xfrm>
              <a:off x="630104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4"/>
            <p:cNvSpPr/>
            <p:nvPr/>
          </p:nvSpPr>
          <p:spPr>
            <a:xfrm>
              <a:off x="62928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4"/>
            <p:cNvSpPr/>
            <p:nvPr/>
          </p:nvSpPr>
          <p:spPr>
            <a:xfrm>
              <a:off x="62928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4"/>
            <p:cNvSpPr/>
            <p:nvPr/>
          </p:nvSpPr>
          <p:spPr>
            <a:xfrm>
              <a:off x="630104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4"/>
            <p:cNvSpPr/>
            <p:nvPr/>
          </p:nvSpPr>
          <p:spPr>
            <a:xfrm>
              <a:off x="629282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4"/>
            <p:cNvSpPr/>
            <p:nvPr/>
          </p:nvSpPr>
          <p:spPr>
            <a:xfrm>
              <a:off x="8182306"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4"/>
            <p:cNvSpPr/>
            <p:nvPr/>
          </p:nvSpPr>
          <p:spPr>
            <a:xfrm>
              <a:off x="8182306"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4"/>
            <p:cNvSpPr/>
            <p:nvPr/>
          </p:nvSpPr>
          <p:spPr>
            <a:xfrm>
              <a:off x="8182306"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4"/>
            <p:cNvSpPr/>
            <p:nvPr/>
          </p:nvSpPr>
          <p:spPr>
            <a:xfrm>
              <a:off x="8182306"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4"/>
            <p:cNvSpPr/>
            <p:nvPr/>
          </p:nvSpPr>
          <p:spPr>
            <a:xfrm>
              <a:off x="8174914"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4"/>
            <p:cNvSpPr/>
            <p:nvPr/>
          </p:nvSpPr>
          <p:spPr>
            <a:xfrm>
              <a:off x="8174914"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4"/>
            <p:cNvSpPr/>
            <p:nvPr/>
          </p:nvSpPr>
          <p:spPr>
            <a:xfrm>
              <a:off x="8182306"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4"/>
            <p:cNvSpPr/>
            <p:nvPr/>
          </p:nvSpPr>
          <p:spPr>
            <a:xfrm>
              <a:off x="8174914"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4"/>
            <p:cNvSpPr/>
            <p:nvPr/>
          </p:nvSpPr>
          <p:spPr>
            <a:xfrm>
              <a:off x="8182306"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4"/>
            <p:cNvSpPr/>
            <p:nvPr/>
          </p:nvSpPr>
          <p:spPr>
            <a:xfrm>
              <a:off x="8174914"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4"/>
            <p:cNvSpPr/>
            <p:nvPr/>
          </p:nvSpPr>
          <p:spPr>
            <a:xfrm>
              <a:off x="8182306"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4"/>
            <p:cNvSpPr/>
            <p:nvPr/>
          </p:nvSpPr>
          <p:spPr>
            <a:xfrm>
              <a:off x="8174914"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4"/>
            <p:cNvSpPr/>
            <p:nvPr/>
          </p:nvSpPr>
          <p:spPr>
            <a:xfrm>
              <a:off x="8182306"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4"/>
            <p:cNvSpPr/>
            <p:nvPr/>
          </p:nvSpPr>
          <p:spPr>
            <a:xfrm>
              <a:off x="8174914"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14"/>
            <p:cNvSpPr/>
            <p:nvPr/>
          </p:nvSpPr>
          <p:spPr>
            <a:xfrm>
              <a:off x="2538773"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4"/>
            <p:cNvSpPr/>
            <p:nvPr/>
          </p:nvSpPr>
          <p:spPr>
            <a:xfrm>
              <a:off x="2538773"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14"/>
            <p:cNvSpPr/>
            <p:nvPr/>
          </p:nvSpPr>
          <p:spPr>
            <a:xfrm>
              <a:off x="2538773"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14"/>
            <p:cNvSpPr/>
            <p:nvPr/>
          </p:nvSpPr>
          <p:spPr>
            <a:xfrm>
              <a:off x="2538773"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14"/>
            <p:cNvSpPr/>
            <p:nvPr/>
          </p:nvSpPr>
          <p:spPr>
            <a:xfrm>
              <a:off x="2530546"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14"/>
            <p:cNvSpPr/>
            <p:nvPr/>
          </p:nvSpPr>
          <p:spPr>
            <a:xfrm>
              <a:off x="2530546"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14"/>
            <p:cNvSpPr/>
            <p:nvPr/>
          </p:nvSpPr>
          <p:spPr>
            <a:xfrm>
              <a:off x="2538773"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14"/>
            <p:cNvSpPr/>
            <p:nvPr/>
          </p:nvSpPr>
          <p:spPr>
            <a:xfrm>
              <a:off x="2530546"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14"/>
            <p:cNvSpPr/>
            <p:nvPr/>
          </p:nvSpPr>
          <p:spPr>
            <a:xfrm>
              <a:off x="2538773"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14"/>
            <p:cNvSpPr/>
            <p:nvPr/>
          </p:nvSpPr>
          <p:spPr>
            <a:xfrm>
              <a:off x="2530546"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14"/>
            <p:cNvSpPr/>
            <p:nvPr/>
          </p:nvSpPr>
          <p:spPr>
            <a:xfrm>
              <a:off x="2538773"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14"/>
            <p:cNvSpPr/>
            <p:nvPr/>
          </p:nvSpPr>
          <p:spPr>
            <a:xfrm>
              <a:off x="2530546"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14"/>
            <p:cNvSpPr/>
            <p:nvPr/>
          </p:nvSpPr>
          <p:spPr>
            <a:xfrm>
              <a:off x="2538773"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14"/>
            <p:cNvSpPr/>
            <p:nvPr/>
          </p:nvSpPr>
          <p:spPr>
            <a:xfrm>
              <a:off x="2530546"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14"/>
            <p:cNvSpPr/>
            <p:nvPr/>
          </p:nvSpPr>
          <p:spPr>
            <a:xfrm>
              <a:off x="2538773"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14"/>
            <p:cNvSpPr/>
            <p:nvPr/>
          </p:nvSpPr>
          <p:spPr>
            <a:xfrm>
              <a:off x="2538773"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14"/>
            <p:cNvSpPr/>
            <p:nvPr/>
          </p:nvSpPr>
          <p:spPr>
            <a:xfrm>
              <a:off x="2530546"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14"/>
            <p:cNvSpPr/>
            <p:nvPr/>
          </p:nvSpPr>
          <p:spPr>
            <a:xfrm>
              <a:off x="2530546"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22_1">
    <p:spTree>
      <p:nvGrpSpPr>
        <p:cNvPr id="1" name="Shape 4410"/>
        <p:cNvGrpSpPr/>
        <p:nvPr/>
      </p:nvGrpSpPr>
      <p:grpSpPr>
        <a:xfrm>
          <a:off x="0" y="0"/>
          <a:ext cx="0" cy="0"/>
          <a:chOff x="0" y="0"/>
          <a:chExt cx="0" cy="0"/>
        </a:xfrm>
      </p:grpSpPr>
      <p:grpSp>
        <p:nvGrpSpPr>
          <p:cNvPr id="4411" name="Google Shape;4411;p15"/>
          <p:cNvGrpSpPr/>
          <p:nvPr/>
        </p:nvGrpSpPr>
        <p:grpSpPr>
          <a:xfrm>
            <a:off x="189" y="52"/>
            <a:ext cx="9144013" cy="5143533"/>
            <a:chOff x="4088025" y="1324225"/>
            <a:chExt cx="1348575" cy="1101800"/>
          </a:xfrm>
        </p:grpSpPr>
        <p:sp>
          <p:nvSpPr>
            <p:cNvPr id="4412" name="Google Shape;4412;p15"/>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5"/>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5"/>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5"/>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5"/>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5"/>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5"/>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5"/>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5"/>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5"/>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5"/>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5"/>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5"/>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5"/>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5"/>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5"/>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5"/>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5"/>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5"/>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5"/>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5"/>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5"/>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5"/>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5"/>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5"/>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5"/>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5"/>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5"/>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5"/>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5"/>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5"/>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5"/>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5"/>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5"/>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5"/>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15"/>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5"/>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5"/>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15"/>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15"/>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15"/>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15"/>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5"/>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15"/>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15"/>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5"/>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15"/>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15"/>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15"/>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15"/>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2" name="Google Shape;4462;p15"/>
          <p:cNvGrpSpPr/>
          <p:nvPr/>
        </p:nvGrpSpPr>
        <p:grpSpPr>
          <a:xfrm>
            <a:off x="34718" y="206"/>
            <a:ext cx="9074564" cy="5143474"/>
            <a:chOff x="34718" y="206"/>
            <a:chExt cx="9074564" cy="5143474"/>
          </a:xfrm>
        </p:grpSpPr>
        <p:sp>
          <p:nvSpPr>
            <p:cNvPr id="4463" name="Google Shape;4463;p15"/>
            <p:cNvSpPr/>
            <p:nvPr/>
          </p:nvSpPr>
          <p:spPr>
            <a:xfrm>
              <a:off x="57374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15"/>
            <p:cNvSpPr/>
            <p:nvPr/>
          </p:nvSpPr>
          <p:spPr>
            <a:xfrm>
              <a:off x="57374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15"/>
            <p:cNvSpPr/>
            <p:nvPr/>
          </p:nvSpPr>
          <p:spPr>
            <a:xfrm>
              <a:off x="57374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5"/>
            <p:cNvSpPr/>
            <p:nvPr/>
          </p:nvSpPr>
          <p:spPr>
            <a:xfrm>
              <a:off x="565521"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5"/>
            <p:cNvSpPr/>
            <p:nvPr/>
          </p:nvSpPr>
          <p:spPr>
            <a:xfrm>
              <a:off x="565521"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5"/>
            <p:cNvSpPr/>
            <p:nvPr/>
          </p:nvSpPr>
          <p:spPr>
            <a:xfrm>
              <a:off x="57374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5"/>
            <p:cNvSpPr/>
            <p:nvPr/>
          </p:nvSpPr>
          <p:spPr>
            <a:xfrm>
              <a:off x="565521"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5"/>
            <p:cNvSpPr/>
            <p:nvPr/>
          </p:nvSpPr>
          <p:spPr>
            <a:xfrm>
              <a:off x="57374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5"/>
            <p:cNvSpPr/>
            <p:nvPr/>
          </p:nvSpPr>
          <p:spPr>
            <a:xfrm>
              <a:off x="565521"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5"/>
            <p:cNvSpPr/>
            <p:nvPr/>
          </p:nvSpPr>
          <p:spPr>
            <a:xfrm>
              <a:off x="565521"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5"/>
            <p:cNvSpPr/>
            <p:nvPr/>
          </p:nvSpPr>
          <p:spPr>
            <a:xfrm>
              <a:off x="57374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5"/>
            <p:cNvSpPr/>
            <p:nvPr/>
          </p:nvSpPr>
          <p:spPr>
            <a:xfrm>
              <a:off x="57374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5"/>
            <p:cNvSpPr/>
            <p:nvPr/>
          </p:nvSpPr>
          <p:spPr>
            <a:xfrm>
              <a:off x="57374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5"/>
            <p:cNvSpPr/>
            <p:nvPr/>
          </p:nvSpPr>
          <p:spPr>
            <a:xfrm>
              <a:off x="565521"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5"/>
            <p:cNvSpPr/>
            <p:nvPr/>
          </p:nvSpPr>
          <p:spPr>
            <a:xfrm>
              <a:off x="57374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15"/>
            <p:cNvSpPr/>
            <p:nvPr/>
          </p:nvSpPr>
          <p:spPr>
            <a:xfrm>
              <a:off x="57374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15"/>
            <p:cNvSpPr/>
            <p:nvPr/>
          </p:nvSpPr>
          <p:spPr>
            <a:xfrm>
              <a:off x="565521"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5"/>
            <p:cNvSpPr/>
            <p:nvPr/>
          </p:nvSpPr>
          <p:spPr>
            <a:xfrm>
              <a:off x="57374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5"/>
            <p:cNvSpPr/>
            <p:nvPr/>
          </p:nvSpPr>
          <p:spPr>
            <a:xfrm>
              <a:off x="565521"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5"/>
            <p:cNvSpPr/>
            <p:nvPr/>
          </p:nvSpPr>
          <p:spPr>
            <a:xfrm>
              <a:off x="573748"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5"/>
            <p:cNvSpPr/>
            <p:nvPr/>
          </p:nvSpPr>
          <p:spPr>
            <a:xfrm>
              <a:off x="565521"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5"/>
            <p:cNvSpPr/>
            <p:nvPr/>
          </p:nvSpPr>
          <p:spPr>
            <a:xfrm>
              <a:off x="573748"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5"/>
            <p:cNvSpPr/>
            <p:nvPr/>
          </p:nvSpPr>
          <p:spPr>
            <a:xfrm>
              <a:off x="565521"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5"/>
            <p:cNvSpPr/>
            <p:nvPr/>
          </p:nvSpPr>
          <p:spPr>
            <a:xfrm>
              <a:off x="565521"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15"/>
            <p:cNvSpPr/>
            <p:nvPr/>
          </p:nvSpPr>
          <p:spPr>
            <a:xfrm>
              <a:off x="573748"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15"/>
            <p:cNvSpPr/>
            <p:nvPr/>
          </p:nvSpPr>
          <p:spPr>
            <a:xfrm>
              <a:off x="565521"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5"/>
            <p:cNvSpPr/>
            <p:nvPr/>
          </p:nvSpPr>
          <p:spPr>
            <a:xfrm>
              <a:off x="565521"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15"/>
            <p:cNvSpPr/>
            <p:nvPr/>
          </p:nvSpPr>
          <p:spPr>
            <a:xfrm>
              <a:off x="565521"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15"/>
            <p:cNvSpPr/>
            <p:nvPr/>
          </p:nvSpPr>
          <p:spPr>
            <a:xfrm>
              <a:off x="573748"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5"/>
            <p:cNvSpPr/>
            <p:nvPr/>
          </p:nvSpPr>
          <p:spPr>
            <a:xfrm>
              <a:off x="573748"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15"/>
            <p:cNvSpPr/>
            <p:nvPr/>
          </p:nvSpPr>
          <p:spPr>
            <a:xfrm>
              <a:off x="573748"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15"/>
            <p:cNvSpPr/>
            <p:nvPr/>
          </p:nvSpPr>
          <p:spPr>
            <a:xfrm>
              <a:off x="565521"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5"/>
            <p:cNvSpPr/>
            <p:nvPr/>
          </p:nvSpPr>
          <p:spPr>
            <a:xfrm>
              <a:off x="573748"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5"/>
            <p:cNvSpPr/>
            <p:nvPr/>
          </p:nvSpPr>
          <p:spPr>
            <a:xfrm>
              <a:off x="565521"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5"/>
            <p:cNvSpPr/>
            <p:nvPr/>
          </p:nvSpPr>
          <p:spPr>
            <a:xfrm>
              <a:off x="573748"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5"/>
            <p:cNvSpPr/>
            <p:nvPr/>
          </p:nvSpPr>
          <p:spPr>
            <a:xfrm>
              <a:off x="565521"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5"/>
            <p:cNvSpPr/>
            <p:nvPr/>
          </p:nvSpPr>
          <p:spPr>
            <a:xfrm>
              <a:off x="110467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5"/>
            <p:cNvSpPr/>
            <p:nvPr/>
          </p:nvSpPr>
          <p:spPr>
            <a:xfrm>
              <a:off x="110467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15"/>
            <p:cNvSpPr/>
            <p:nvPr/>
          </p:nvSpPr>
          <p:spPr>
            <a:xfrm>
              <a:off x="1104670"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15"/>
            <p:cNvSpPr/>
            <p:nvPr/>
          </p:nvSpPr>
          <p:spPr>
            <a:xfrm>
              <a:off x="109632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15"/>
            <p:cNvSpPr/>
            <p:nvPr/>
          </p:nvSpPr>
          <p:spPr>
            <a:xfrm>
              <a:off x="109632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15"/>
            <p:cNvSpPr/>
            <p:nvPr/>
          </p:nvSpPr>
          <p:spPr>
            <a:xfrm>
              <a:off x="1104670"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15"/>
            <p:cNvSpPr/>
            <p:nvPr/>
          </p:nvSpPr>
          <p:spPr>
            <a:xfrm>
              <a:off x="109632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15"/>
            <p:cNvSpPr/>
            <p:nvPr/>
          </p:nvSpPr>
          <p:spPr>
            <a:xfrm>
              <a:off x="1104670"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15"/>
            <p:cNvSpPr/>
            <p:nvPr/>
          </p:nvSpPr>
          <p:spPr>
            <a:xfrm>
              <a:off x="109632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15"/>
            <p:cNvSpPr/>
            <p:nvPr/>
          </p:nvSpPr>
          <p:spPr>
            <a:xfrm>
              <a:off x="109632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15"/>
            <p:cNvSpPr/>
            <p:nvPr/>
          </p:nvSpPr>
          <p:spPr>
            <a:xfrm>
              <a:off x="1104670"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15"/>
            <p:cNvSpPr/>
            <p:nvPr/>
          </p:nvSpPr>
          <p:spPr>
            <a:xfrm>
              <a:off x="1104670"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15"/>
            <p:cNvSpPr/>
            <p:nvPr/>
          </p:nvSpPr>
          <p:spPr>
            <a:xfrm>
              <a:off x="1370012"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15"/>
            <p:cNvSpPr/>
            <p:nvPr/>
          </p:nvSpPr>
          <p:spPr>
            <a:xfrm>
              <a:off x="1370012"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15"/>
            <p:cNvSpPr/>
            <p:nvPr/>
          </p:nvSpPr>
          <p:spPr>
            <a:xfrm>
              <a:off x="1370012"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15"/>
            <p:cNvSpPr/>
            <p:nvPr/>
          </p:nvSpPr>
          <p:spPr>
            <a:xfrm>
              <a:off x="1361785"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15"/>
            <p:cNvSpPr/>
            <p:nvPr/>
          </p:nvSpPr>
          <p:spPr>
            <a:xfrm>
              <a:off x="1361785"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15"/>
            <p:cNvSpPr/>
            <p:nvPr/>
          </p:nvSpPr>
          <p:spPr>
            <a:xfrm>
              <a:off x="1370012"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15"/>
            <p:cNvSpPr/>
            <p:nvPr/>
          </p:nvSpPr>
          <p:spPr>
            <a:xfrm>
              <a:off x="1361785"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15"/>
            <p:cNvSpPr/>
            <p:nvPr/>
          </p:nvSpPr>
          <p:spPr>
            <a:xfrm>
              <a:off x="1370012"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15"/>
            <p:cNvSpPr/>
            <p:nvPr/>
          </p:nvSpPr>
          <p:spPr>
            <a:xfrm>
              <a:off x="1361785"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15"/>
            <p:cNvSpPr/>
            <p:nvPr/>
          </p:nvSpPr>
          <p:spPr>
            <a:xfrm>
              <a:off x="1361785"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15"/>
            <p:cNvSpPr/>
            <p:nvPr/>
          </p:nvSpPr>
          <p:spPr>
            <a:xfrm>
              <a:off x="853412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15"/>
            <p:cNvSpPr/>
            <p:nvPr/>
          </p:nvSpPr>
          <p:spPr>
            <a:xfrm>
              <a:off x="853412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15"/>
            <p:cNvSpPr/>
            <p:nvPr/>
          </p:nvSpPr>
          <p:spPr>
            <a:xfrm>
              <a:off x="853412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15"/>
            <p:cNvSpPr/>
            <p:nvPr/>
          </p:nvSpPr>
          <p:spPr>
            <a:xfrm>
              <a:off x="852590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15"/>
            <p:cNvSpPr/>
            <p:nvPr/>
          </p:nvSpPr>
          <p:spPr>
            <a:xfrm>
              <a:off x="8525900"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15"/>
            <p:cNvSpPr/>
            <p:nvPr/>
          </p:nvSpPr>
          <p:spPr>
            <a:xfrm>
              <a:off x="8534126"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15"/>
            <p:cNvSpPr/>
            <p:nvPr/>
          </p:nvSpPr>
          <p:spPr>
            <a:xfrm>
              <a:off x="8525900"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15"/>
            <p:cNvSpPr/>
            <p:nvPr/>
          </p:nvSpPr>
          <p:spPr>
            <a:xfrm>
              <a:off x="8525900"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15"/>
            <p:cNvSpPr/>
            <p:nvPr/>
          </p:nvSpPr>
          <p:spPr>
            <a:xfrm>
              <a:off x="1635354"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15"/>
            <p:cNvSpPr/>
            <p:nvPr/>
          </p:nvSpPr>
          <p:spPr>
            <a:xfrm>
              <a:off x="1635354"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15"/>
            <p:cNvSpPr/>
            <p:nvPr/>
          </p:nvSpPr>
          <p:spPr>
            <a:xfrm>
              <a:off x="1635354"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15"/>
            <p:cNvSpPr/>
            <p:nvPr/>
          </p:nvSpPr>
          <p:spPr>
            <a:xfrm>
              <a:off x="162712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15"/>
            <p:cNvSpPr/>
            <p:nvPr/>
          </p:nvSpPr>
          <p:spPr>
            <a:xfrm>
              <a:off x="162712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15"/>
            <p:cNvSpPr/>
            <p:nvPr/>
          </p:nvSpPr>
          <p:spPr>
            <a:xfrm>
              <a:off x="1635354"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15"/>
            <p:cNvSpPr/>
            <p:nvPr/>
          </p:nvSpPr>
          <p:spPr>
            <a:xfrm>
              <a:off x="162712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15"/>
            <p:cNvSpPr/>
            <p:nvPr/>
          </p:nvSpPr>
          <p:spPr>
            <a:xfrm>
              <a:off x="1635354"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15"/>
            <p:cNvSpPr/>
            <p:nvPr/>
          </p:nvSpPr>
          <p:spPr>
            <a:xfrm>
              <a:off x="162712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15"/>
            <p:cNvSpPr/>
            <p:nvPr/>
          </p:nvSpPr>
          <p:spPr>
            <a:xfrm>
              <a:off x="6677090"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15"/>
            <p:cNvSpPr/>
            <p:nvPr/>
          </p:nvSpPr>
          <p:spPr>
            <a:xfrm>
              <a:off x="6677090"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15"/>
            <p:cNvSpPr/>
            <p:nvPr/>
          </p:nvSpPr>
          <p:spPr>
            <a:xfrm>
              <a:off x="6677090"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15"/>
            <p:cNvSpPr/>
            <p:nvPr/>
          </p:nvSpPr>
          <p:spPr>
            <a:xfrm>
              <a:off x="666874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15"/>
            <p:cNvSpPr/>
            <p:nvPr/>
          </p:nvSpPr>
          <p:spPr>
            <a:xfrm>
              <a:off x="666874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15"/>
            <p:cNvSpPr/>
            <p:nvPr/>
          </p:nvSpPr>
          <p:spPr>
            <a:xfrm>
              <a:off x="6677090"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15"/>
            <p:cNvSpPr/>
            <p:nvPr/>
          </p:nvSpPr>
          <p:spPr>
            <a:xfrm>
              <a:off x="666874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15"/>
            <p:cNvSpPr/>
            <p:nvPr/>
          </p:nvSpPr>
          <p:spPr>
            <a:xfrm>
              <a:off x="6677090"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15"/>
            <p:cNvSpPr/>
            <p:nvPr/>
          </p:nvSpPr>
          <p:spPr>
            <a:xfrm>
              <a:off x="666874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15"/>
            <p:cNvSpPr/>
            <p:nvPr/>
          </p:nvSpPr>
          <p:spPr>
            <a:xfrm>
              <a:off x="666874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15"/>
            <p:cNvSpPr/>
            <p:nvPr/>
          </p:nvSpPr>
          <p:spPr>
            <a:xfrm>
              <a:off x="6668744" y="506272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86"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15"/>
            <p:cNvSpPr/>
            <p:nvPr/>
          </p:nvSpPr>
          <p:spPr>
            <a:xfrm>
              <a:off x="7738816"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15"/>
            <p:cNvSpPr/>
            <p:nvPr/>
          </p:nvSpPr>
          <p:spPr>
            <a:xfrm>
              <a:off x="7738816"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15"/>
            <p:cNvSpPr/>
            <p:nvPr/>
          </p:nvSpPr>
          <p:spPr>
            <a:xfrm>
              <a:off x="7738816"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15"/>
            <p:cNvSpPr/>
            <p:nvPr/>
          </p:nvSpPr>
          <p:spPr>
            <a:xfrm>
              <a:off x="773058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15"/>
            <p:cNvSpPr/>
            <p:nvPr/>
          </p:nvSpPr>
          <p:spPr>
            <a:xfrm>
              <a:off x="773058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15"/>
            <p:cNvSpPr/>
            <p:nvPr/>
          </p:nvSpPr>
          <p:spPr>
            <a:xfrm>
              <a:off x="7738816"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15"/>
            <p:cNvSpPr/>
            <p:nvPr/>
          </p:nvSpPr>
          <p:spPr>
            <a:xfrm>
              <a:off x="773058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15"/>
            <p:cNvSpPr/>
            <p:nvPr/>
          </p:nvSpPr>
          <p:spPr>
            <a:xfrm>
              <a:off x="7730589" y="506272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40"/>
                  </a:cubicBezTo>
                  <a:cubicBezTo>
                    <a:pt x="93" y="162"/>
                    <a:pt x="147" y="70"/>
                    <a:pt x="224" y="70"/>
                  </a:cubicBezTo>
                  <a:close/>
                  <a:moveTo>
                    <a:pt x="231" y="1"/>
                  </a:moveTo>
                  <a:cubicBezTo>
                    <a:pt x="100" y="1"/>
                    <a:pt x="0" y="116"/>
                    <a:pt x="0" y="340"/>
                  </a:cubicBezTo>
                  <a:cubicBezTo>
                    <a:pt x="8" y="555"/>
                    <a:pt x="93" y="679"/>
                    <a:pt x="224" y="679"/>
                  </a:cubicBezTo>
                  <a:cubicBezTo>
                    <a:pt x="370"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15"/>
            <p:cNvSpPr/>
            <p:nvPr/>
          </p:nvSpPr>
          <p:spPr>
            <a:xfrm>
              <a:off x="879958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15"/>
            <p:cNvSpPr/>
            <p:nvPr/>
          </p:nvSpPr>
          <p:spPr>
            <a:xfrm>
              <a:off x="879958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15"/>
            <p:cNvSpPr/>
            <p:nvPr/>
          </p:nvSpPr>
          <p:spPr>
            <a:xfrm>
              <a:off x="879958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15"/>
            <p:cNvSpPr/>
            <p:nvPr/>
          </p:nvSpPr>
          <p:spPr>
            <a:xfrm>
              <a:off x="879136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15"/>
            <p:cNvSpPr/>
            <p:nvPr/>
          </p:nvSpPr>
          <p:spPr>
            <a:xfrm>
              <a:off x="879136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15"/>
            <p:cNvSpPr/>
            <p:nvPr/>
          </p:nvSpPr>
          <p:spPr>
            <a:xfrm>
              <a:off x="879958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15"/>
            <p:cNvSpPr/>
            <p:nvPr/>
          </p:nvSpPr>
          <p:spPr>
            <a:xfrm>
              <a:off x="879136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15"/>
            <p:cNvSpPr/>
            <p:nvPr/>
          </p:nvSpPr>
          <p:spPr>
            <a:xfrm>
              <a:off x="879958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15"/>
            <p:cNvSpPr/>
            <p:nvPr/>
          </p:nvSpPr>
          <p:spPr>
            <a:xfrm>
              <a:off x="879136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15"/>
            <p:cNvSpPr/>
            <p:nvPr/>
          </p:nvSpPr>
          <p:spPr>
            <a:xfrm>
              <a:off x="429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15"/>
            <p:cNvSpPr/>
            <p:nvPr/>
          </p:nvSpPr>
          <p:spPr>
            <a:xfrm>
              <a:off x="429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15"/>
            <p:cNvSpPr/>
            <p:nvPr/>
          </p:nvSpPr>
          <p:spPr>
            <a:xfrm>
              <a:off x="429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15"/>
            <p:cNvSpPr/>
            <p:nvPr/>
          </p:nvSpPr>
          <p:spPr>
            <a:xfrm>
              <a:off x="429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15"/>
            <p:cNvSpPr/>
            <p:nvPr/>
          </p:nvSpPr>
          <p:spPr>
            <a:xfrm>
              <a:off x="347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15"/>
            <p:cNvSpPr/>
            <p:nvPr/>
          </p:nvSpPr>
          <p:spPr>
            <a:xfrm>
              <a:off x="34718"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15"/>
            <p:cNvSpPr/>
            <p:nvPr/>
          </p:nvSpPr>
          <p:spPr>
            <a:xfrm>
              <a:off x="42945"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15"/>
            <p:cNvSpPr/>
            <p:nvPr/>
          </p:nvSpPr>
          <p:spPr>
            <a:xfrm>
              <a:off x="34718"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15"/>
            <p:cNvSpPr/>
            <p:nvPr/>
          </p:nvSpPr>
          <p:spPr>
            <a:xfrm>
              <a:off x="42945"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15"/>
            <p:cNvSpPr/>
            <p:nvPr/>
          </p:nvSpPr>
          <p:spPr>
            <a:xfrm>
              <a:off x="34718"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15"/>
            <p:cNvSpPr/>
            <p:nvPr/>
          </p:nvSpPr>
          <p:spPr>
            <a:xfrm>
              <a:off x="42945"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15"/>
            <p:cNvSpPr/>
            <p:nvPr/>
          </p:nvSpPr>
          <p:spPr>
            <a:xfrm>
              <a:off x="34718"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15"/>
            <p:cNvSpPr/>
            <p:nvPr/>
          </p:nvSpPr>
          <p:spPr>
            <a:xfrm>
              <a:off x="42945"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15"/>
            <p:cNvSpPr/>
            <p:nvPr/>
          </p:nvSpPr>
          <p:spPr>
            <a:xfrm>
              <a:off x="34718"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15"/>
            <p:cNvSpPr/>
            <p:nvPr/>
          </p:nvSpPr>
          <p:spPr>
            <a:xfrm>
              <a:off x="42945"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15"/>
            <p:cNvSpPr/>
            <p:nvPr/>
          </p:nvSpPr>
          <p:spPr>
            <a:xfrm>
              <a:off x="42945"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15"/>
            <p:cNvSpPr/>
            <p:nvPr/>
          </p:nvSpPr>
          <p:spPr>
            <a:xfrm>
              <a:off x="34718"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15"/>
            <p:cNvSpPr/>
            <p:nvPr/>
          </p:nvSpPr>
          <p:spPr>
            <a:xfrm>
              <a:off x="34718"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15"/>
            <p:cNvSpPr/>
            <p:nvPr/>
          </p:nvSpPr>
          <p:spPr>
            <a:xfrm>
              <a:off x="42945"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15"/>
            <p:cNvSpPr/>
            <p:nvPr/>
          </p:nvSpPr>
          <p:spPr>
            <a:xfrm>
              <a:off x="34718"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15"/>
            <p:cNvSpPr/>
            <p:nvPr/>
          </p:nvSpPr>
          <p:spPr>
            <a:xfrm>
              <a:off x="42945"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5"/>
            <p:cNvSpPr/>
            <p:nvPr/>
          </p:nvSpPr>
          <p:spPr>
            <a:xfrm>
              <a:off x="42945"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5"/>
            <p:cNvSpPr/>
            <p:nvPr/>
          </p:nvSpPr>
          <p:spPr>
            <a:xfrm>
              <a:off x="34718"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5"/>
            <p:cNvSpPr/>
            <p:nvPr/>
          </p:nvSpPr>
          <p:spPr>
            <a:xfrm>
              <a:off x="34718"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15"/>
            <p:cNvSpPr/>
            <p:nvPr/>
          </p:nvSpPr>
          <p:spPr>
            <a:xfrm>
              <a:off x="34718"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5"/>
            <p:cNvSpPr/>
            <p:nvPr/>
          </p:nvSpPr>
          <p:spPr>
            <a:xfrm>
              <a:off x="42945"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5"/>
            <p:cNvSpPr/>
            <p:nvPr/>
          </p:nvSpPr>
          <p:spPr>
            <a:xfrm>
              <a:off x="42945"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5"/>
            <p:cNvSpPr/>
            <p:nvPr/>
          </p:nvSpPr>
          <p:spPr>
            <a:xfrm>
              <a:off x="42945"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5"/>
            <p:cNvSpPr/>
            <p:nvPr/>
          </p:nvSpPr>
          <p:spPr>
            <a:xfrm>
              <a:off x="34718"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15"/>
            <p:cNvSpPr/>
            <p:nvPr/>
          </p:nvSpPr>
          <p:spPr>
            <a:xfrm>
              <a:off x="42945"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15"/>
            <p:cNvSpPr/>
            <p:nvPr/>
          </p:nvSpPr>
          <p:spPr>
            <a:xfrm>
              <a:off x="34718"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5"/>
            <p:cNvSpPr/>
            <p:nvPr/>
          </p:nvSpPr>
          <p:spPr>
            <a:xfrm>
              <a:off x="42945"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15"/>
            <p:cNvSpPr/>
            <p:nvPr/>
          </p:nvSpPr>
          <p:spPr>
            <a:xfrm>
              <a:off x="34718"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15"/>
            <p:cNvSpPr/>
            <p:nvPr/>
          </p:nvSpPr>
          <p:spPr>
            <a:xfrm>
              <a:off x="42945"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15"/>
            <p:cNvSpPr/>
            <p:nvPr/>
          </p:nvSpPr>
          <p:spPr>
            <a:xfrm>
              <a:off x="308286"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15"/>
            <p:cNvSpPr/>
            <p:nvPr/>
          </p:nvSpPr>
          <p:spPr>
            <a:xfrm>
              <a:off x="308286"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5"/>
            <p:cNvSpPr/>
            <p:nvPr/>
          </p:nvSpPr>
          <p:spPr>
            <a:xfrm>
              <a:off x="308286"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5"/>
            <p:cNvSpPr/>
            <p:nvPr/>
          </p:nvSpPr>
          <p:spPr>
            <a:xfrm>
              <a:off x="308286"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15"/>
            <p:cNvSpPr/>
            <p:nvPr/>
          </p:nvSpPr>
          <p:spPr>
            <a:xfrm>
              <a:off x="300060"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15"/>
            <p:cNvSpPr/>
            <p:nvPr/>
          </p:nvSpPr>
          <p:spPr>
            <a:xfrm>
              <a:off x="300060"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5"/>
            <p:cNvSpPr/>
            <p:nvPr/>
          </p:nvSpPr>
          <p:spPr>
            <a:xfrm>
              <a:off x="308286"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15"/>
            <p:cNvSpPr/>
            <p:nvPr/>
          </p:nvSpPr>
          <p:spPr>
            <a:xfrm>
              <a:off x="300060"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15"/>
            <p:cNvSpPr/>
            <p:nvPr/>
          </p:nvSpPr>
          <p:spPr>
            <a:xfrm>
              <a:off x="308286"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5"/>
            <p:cNvSpPr/>
            <p:nvPr/>
          </p:nvSpPr>
          <p:spPr>
            <a:xfrm>
              <a:off x="300060"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15"/>
            <p:cNvSpPr/>
            <p:nvPr/>
          </p:nvSpPr>
          <p:spPr>
            <a:xfrm>
              <a:off x="308286"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15"/>
            <p:cNvSpPr/>
            <p:nvPr/>
          </p:nvSpPr>
          <p:spPr>
            <a:xfrm>
              <a:off x="300060"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5"/>
            <p:cNvSpPr/>
            <p:nvPr/>
          </p:nvSpPr>
          <p:spPr>
            <a:xfrm>
              <a:off x="308286"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15"/>
            <p:cNvSpPr/>
            <p:nvPr/>
          </p:nvSpPr>
          <p:spPr>
            <a:xfrm>
              <a:off x="300060"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15"/>
            <p:cNvSpPr/>
            <p:nvPr/>
          </p:nvSpPr>
          <p:spPr>
            <a:xfrm>
              <a:off x="308286"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5"/>
            <p:cNvSpPr/>
            <p:nvPr/>
          </p:nvSpPr>
          <p:spPr>
            <a:xfrm>
              <a:off x="308286"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15"/>
            <p:cNvSpPr/>
            <p:nvPr/>
          </p:nvSpPr>
          <p:spPr>
            <a:xfrm>
              <a:off x="300060"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5"/>
            <p:cNvSpPr/>
            <p:nvPr/>
          </p:nvSpPr>
          <p:spPr>
            <a:xfrm>
              <a:off x="300060"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5"/>
            <p:cNvSpPr/>
            <p:nvPr/>
          </p:nvSpPr>
          <p:spPr>
            <a:xfrm>
              <a:off x="308286"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5"/>
            <p:cNvSpPr/>
            <p:nvPr/>
          </p:nvSpPr>
          <p:spPr>
            <a:xfrm>
              <a:off x="300060"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15"/>
            <p:cNvSpPr/>
            <p:nvPr/>
          </p:nvSpPr>
          <p:spPr>
            <a:xfrm>
              <a:off x="308286"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5"/>
            <p:cNvSpPr/>
            <p:nvPr/>
          </p:nvSpPr>
          <p:spPr>
            <a:xfrm>
              <a:off x="308286"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5"/>
            <p:cNvSpPr/>
            <p:nvPr/>
          </p:nvSpPr>
          <p:spPr>
            <a:xfrm>
              <a:off x="300060"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5"/>
            <p:cNvSpPr/>
            <p:nvPr/>
          </p:nvSpPr>
          <p:spPr>
            <a:xfrm>
              <a:off x="300060"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5"/>
            <p:cNvSpPr/>
            <p:nvPr/>
          </p:nvSpPr>
          <p:spPr>
            <a:xfrm>
              <a:off x="300060"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15"/>
            <p:cNvSpPr/>
            <p:nvPr/>
          </p:nvSpPr>
          <p:spPr>
            <a:xfrm>
              <a:off x="308286"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15"/>
            <p:cNvSpPr/>
            <p:nvPr/>
          </p:nvSpPr>
          <p:spPr>
            <a:xfrm>
              <a:off x="308286"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15"/>
            <p:cNvSpPr/>
            <p:nvPr/>
          </p:nvSpPr>
          <p:spPr>
            <a:xfrm>
              <a:off x="308286"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15"/>
            <p:cNvSpPr/>
            <p:nvPr/>
          </p:nvSpPr>
          <p:spPr>
            <a:xfrm>
              <a:off x="300060"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15"/>
            <p:cNvSpPr/>
            <p:nvPr/>
          </p:nvSpPr>
          <p:spPr>
            <a:xfrm>
              <a:off x="308286"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5"/>
            <p:cNvSpPr/>
            <p:nvPr/>
          </p:nvSpPr>
          <p:spPr>
            <a:xfrm>
              <a:off x="300060"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15"/>
            <p:cNvSpPr/>
            <p:nvPr/>
          </p:nvSpPr>
          <p:spPr>
            <a:xfrm>
              <a:off x="308286"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15"/>
            <p:cNvSpPr/>
            <p:nvPr/>
          </p:nvSpPr>
          <p:spPr>
            <a:xfrm>
              <a:off x="300060"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15"/>
            <p:cNvSpPr/>
            <p:nvPr/>
          </p:nvSpPr>
          <p:spPr>
            <a:xfrm>
              <a:off x="308286"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15"/>
            <p:cNvSpPr/>
            <p:nvPr/>
          </p:nvSpPr>
          <p:spPr>
            <a:xfrm>
              <a:off x="190081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15"/>
            <p:cNvSpPr/>
            <p:nvPr/>
          </p:nvSpPr>
          <p:spPr>
            <a:xfrm>
              <a:off x="190081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15"/>
            <p:cNvSpPr/>
            <p:nvPr/>
          </p:nvSpPr>
          <p:spPr>
            <a:xfrm>
              <a:off x="190081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15"/>
            <p:cNvSpPr/>
            <p:nvPr/>
          </p:nvSpPr>
          <p:spPr>
            <a:xfrm>
              <a:off x="190081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15"/>
            <p:cNvSpPr/>
            <p:nvPr/>
          </p:nvSpPr>
          <p:spPr>
            <a:xfrm>
              <a:off x="189258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15"/>
            <p:cNvSpPr/>
            <p:nvPr/>
          </p:nvSpPr>
          <p:spPr>
            <a:xfrm>
              <a:off x="189258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15"/>
            <p:cNvSpPr/>
            <p:nvPr/>
          </p:nvSpPr>
          <p:spPr>
            <a:xfrm>
              <a:off x="190081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15"/>
            <p:cNvSpPr/>
            <p:nvPr/>
          </p:nvSpPr>
          <p:spPr>
            <a:xfrm>
              <a:off x="189258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15"/>
            <p:cNvSpPr/>
            <p:nvPr/>
          </p:nvSpPr>
          <p:spPr>
            <a:xfrm>
              <a:off x="1900815"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15"/>
            <p:cNvSpPr/>
            <p:nvPr/>
          </p:nvSpPr>
          <p:spPr>
            <a:xfrm>
              <a:off x="2166277"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15"/>
            <p:cNvSpPr/>
            <p:nvPr/>
          </p:nvSpPr>
          <p:spPr>
            <a:xfrm>
              <a:off x="2166277"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15"/>
            <p:cNvSpPr/>
            <p:nvPr/>
          </p:nvSpPr>
          <p:spPr>
            <a:xfrm>
              <a:off x="2166277"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15"/>
            <p:cNvSpPr/>
            <p:nvPr/>
          </p:nvSpPr>
          <p:spPr>
            <a:xfrm>
              <a:off x="2166277"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15"/>
            <p:cNvSpPr/>
            <p:nvPr/>
          </p:nvSpPr>
          <p:spPr>
            <a:xfrm>
              <a:off x="2158050"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15"/>
            <p:cNvSpPr/>
            <p:nvPr/>
          </p:nvSpPr>
          <p:spPr>
            <a:xfrm>
              <a:off x="2158050"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15"/>
            <p:cNvSpPr/>
            <p:nvPr/>
          </p:nvSpPr>
          <p:spPr>
            <a:xfrm>
              <a:off x="2166277"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15"/>
            <p:cNvSpPr/>
            <p:nvPr/>
          </p:nvSpPr>
          <p:spPr>
            <a:xfrm>
              <a:off x="2158050"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15"/>
            <p:cNvSpPr/>
            <p:nvPr/>
          </p:nvSpPr>
          <p:spPr>
            <a:xfrm>
              <a:off x="243185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15"/>
            <p:cNvSpPr/>
            <p:nvPr/>
          </p:nvSpPr>
          <p:spPr>
            <a:xfrm>
              <a:off x="243185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15"/>
            <p:cNvSpPr/>
            <p:nvPr/>
          </p:nvSpPr>
          <p:spPr>
            <a:xfrm>
              <a:off x="2431857"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15"/>
            <p:cNvSpPr/>
            <p:nvPr/>
          </p:nvSpPr>
          <p:spPr>
            <a:xfrm>
              <a:off x="2431857"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15"/>
            <p:cNvSpPr/>
            <p:nvPr/>
          </p:nvSpPr>
          <p:spPr>
            <a:xfrm>
              <a:off x="2423511"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15"/>
            <p:cNvSpPr/>
            <p:nvPr/>
          </p:nvSpPr>
          <p:spPr>
            <a:xfrm>
              <a:off x="2423511"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15"/>
            <p:cNvSpPr/>
            <p:nvPr/>
          </p:nvSpPr>
          <p:spPr>
            <a:xfrm>
              <a:off x="2431857"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15"/>
            <p:cNvSpPr/>
            <p:nvPr/>
          </p:nvSpPr>
          <p:spPr>
            <a:xfrm>
              <a:off x="2423511"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15"/>
            <p:cNvSpPr/>
            <p:nvPr/>
          </p:nvSpPr>
          <p:spPr>
            <a:xfrm>
              <a:off x="4023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15"/>
            <p:cNvSpPr/>
            <p:nvPr/>
          </p:nvSpPr>
          <p:spPr>
            <a:xfrm>
              <a:off x="4023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15"/>
            <p:cNvSpPr/>
            <p:nvPr/>
          </p:nvSpPr>
          <p:spPr>
            <a:xfrm>
              <a:off x="4023432"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15"/>
            <p:cNvSpPr/>
            <p:nvPr/>
          </p:nvSpPr>
          <p:spPr>
            <a:xfrm>
              <a:off x="4023432"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15"/>
            <p:cNvSpPr/>
            <p:nvPr/>
          </p:nvSpPr>
          <p:spPr>
            <a:xfrm>
              <a:off x="401520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15"/>
            <p:cNvSpPr/>
            <p:nvPr/>
          </p:nvSpPr>
          <p:spPr>
            <a:xfrm>
              <a:off x="4015205"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15"/>
            <p:cNvSpPr/>
            <p:nvPr/>
          </p:nvSpPr>
          <p:spPr>
            <a:xfrm>
              <a:off x="4023432"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15"/>
            <p:cNvSpPr/>
            <p:nvPr/>
          </p:nvSpPr>
          <p:spPr>
            <a:xfrm>
              <a:off x="508444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15"/>
            <p:cNvSpPr/>
            <p:nvPr/>
          </p:nvSpPr>
          <p:spPr>
            <a:xfrm>
              <a:off x="508444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15"/>
            <p:cNvSpPr/>
            <p:nvPr/>
          </p:nvSpPr>
          <p:spPr>
            <a:xfrm>
              <a:off x="508444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15"/>
            <p:cNvSpPr/>
            <p:nvPr/>
          </p:nvSpPr>
          <p:spPr>
            <a:xfrm>
              <a:off x="508444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15"/>
            <p:cNvSpPr/>
            <p:nvPr/>
          </p:nvSpPr>
          <p:spPr>
            <a:xfrm>
              <a:off x="5077050"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15"/>
            <p:cNvSpPr/>
            <p:nvPr/>
          </p:nvSpPr>
          <p:spPr>
            <a:xfrm>
              <a:off x="5077050"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15"/>
            <p:cNvSpPr/>
            <p:nvPr/>
          </p:nvSpPr>
          <p:spPr>
            <a:xfrm>
              <a:off x="5084442"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15"/>
            <p:cNvSpPr/>
            <p:nvPr/>
          </p:nvSpPr>
          <p:spPr>
            <a:xfrm>
              <a:off x="5077050"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15"/>
            <p:cNvSpPr/>
            <p:nvPr/>
          </p:nvSpPr>
          <p:spPr>
            <a:xfrm>
              <a:off x="5084442"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15"/>
            <p:cNvSpPr/>
            <p:nvPr/>
          </p:nvSpPr>
          <p:spPr>
            <a:xfrm>
              <a:off x="5077050"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15"/>
            <p:cNvSpPr/>
            <p:nvPr/>
          </p:nvSpPr>
          <p:spPr>
            <a:xfrm>
              <a:off x="5084442"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15"/>
            <p:cNvSpPr/>
            <p:nvPr/>
          </p:nvSpPr>
          <p:spPr>
            <a:xfrm>
              <a:off x="5077050"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15"/>
            <p:cNvSpPr/>
            <p:nvPr/>
          </p:nvSpPr>
          <p:spPr>
            <a:xfrm>
              <a:off x="5084442"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15"/>
            <p:cNvSpPr/>
            <p:nvPr/>
          </p:nvSpPr>
          <p:spPr>
            <a:xfrm>
              <a:off x="5077050"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15"/>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15"/>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15"/>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15"/>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15"/>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15"/>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15"/>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15"/>
            <p:cNvSpPr/>
            <p:nvPr/>
          </p:nvSpPr>
          <p:spPr>
            <a:xfrm>
              <a:off x="83086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15"/>
            <p:cNvSpPr/>
            <p:nvPr/>
          </p:nvSpPr>
          <p:spPr>
            <a:xfrm>
              <a:off x="839090"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15"/>
            <p:cNvSpPr/>
            <p:nvPr/>
          </p:nvSpPr>
          <p:spPr>
            <a:xfrm>
              <a:off x="83086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15"/>
            <p:cNvSpPr/>
            <p:nvPr/>
          </p:nvSpPr>
          <p:spPr>
            <a:xfrm>
              <a:off x="839090"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15"/>
            <p:cNvSpPr/>
            <p:nvPr/>
          </p:nvSpPr>
          <p:spPr>
            <a:xfrm>
              <a:off x="830863"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15"/>
            <p:cNvSpPr/>
            <p:nvPr/>
          </p:nvSpPr>
          <p:spPr>
            <a:xfrm>
              <a:off x="839090"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15"/>
            <p:cNvSpPr/>
            <p:nvPr/>
          </p:nvSpPr>
          <p:spPr>
            <a:xfrm>
              <a:off x="830863"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15"/>
            <p:cNvSpPr/>
            <p:nvPr/>
          </p:nvSpPr>
          <p:spPr>
            <a:xfrm>
              <a:off x="839090"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15"/>
            <p:cNvSpPr/>
            <p:nvPr/>
          </p:nvSpPr>
          <p:spPr>
            <a:xfrm>
              <a:off x="839090"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15"/>
            <p:cNvSpPr/>
            <p:nvPr/>
          </p:nvSpPr>
          <p:spPr>
            <a:xfrm>
              <a:off x="830863"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15"/>
            <p:cNvSpPr/>
            <p:nvPr/>
          </p:nvSpPr>
          <p:spPr>
            <a:xfrm>
              <a:off x="830863"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15"/>
            <p:cNvSpPr/>
            <p:nvPr/>
          </p:nvSpPr>
          <p:spPr>
            <a:xfrm>
              <a:off x="839090" y="260449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15"/>
            <p:cNvSpPr/>
            <p:nvPr/>
          </p:nvSpPr>
          <p:spPr>
            <a:xfrm>
              <a:off x="830863" y="274780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15"/>
            <p:cNvSpPr/>
            <p:nvPr/>
          </p:nvSpPr>
          <p:spPr>
            <a:xfrm>
              <a:off x="839090" y="2893858"/>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15"/>
            <p:cNvSpPr/>
            <p:nvPr/>
          </p:nvSpPr>
          <p:spPr>
            <a:xfrm>
              <a:off x="839090" y="303812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15"/>
            <p:cNvSpPr/>
            <p:nvPr/>
          </p:nvSpPr>
          <p:spPr>
            <a:xfrm>
              <a:off x="830863" y="3181315"/>
              <a:ext cx="53414" cy="81075"/>
            </a:xfrm>
            <a:custGeom>
              <a:avLst/>
              <a:gdLst/>
              <a:ahLst/>
              <a:cxnLst/>
              <a:rect l="l" t="t" r="r" b="b"/>
              <a:pathLst>
                <a:path w="448" h="680" extrusionOk="0">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15"/>
            <p:cNvSpPr/>
            <p:nvPr/>
          </p:nvSpPr>
          <p:spPr>
            <a:xfrm>
              <a:off x="830863" y="3326535"/>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15"/>
            <p:cNvSpPr/>
            <p:nvPr/>
          </p:nvSpPr>
          <p:spPr>
            <a:xfrm>
              <a:off x="830863" y="3470800"/>
              <a:ext cx="53414" cy="80955"/>
            </a:xfrm>
            <a:custGeom>
              <a:avLst/>
              <a:gdLst/>
              <a:ahLst/>
              <a:cxnLst/>
              <a:rect l="l" t="t" r="r" b="b"/>
              <a:pathLst>
                <a:path w="448" h="679" extrusionOk="0">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15"/>
            <p:cNvSpPr/>
            <p:nvPr/>
          </p:nvSpPr>
          <p:spPr>
            <a:xfrm>
              <a:off x="839090" y="361685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15"/>
            <p:cNvSpPr/>
            <p:nvPr/>
          </p:nvSpPr>
          <p:spPr>
            <a:xfrm>
              <a:off x="839090" y="376195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15"/>
            <p:cNvSpPr/>
            <p:nvPr/>
          </p:nvSpPr>
          <p:spPr>
            <a:xfrm>
              <a:off x="839090" y="3906219"/>
              <a:ext cx="26826" cy="78213"/>
            </a:xfrm>
            <a:custGeom>
              <a:avLst/>
              <a:gdLst/>
              <a:ahLst/>
              <a:cxnLst/>
              <a:rect l="l" t="t" r="r" b="b"/>
              <a:pathLst>
                <a:path w="225" h="656"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15"/>
            <p:cNvSpPr/>
            <p:nvPr/>
          </p:nvSpPr>
          <p:spPr>
            <a:xfrm>
              <a:off x="2962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15"/>
            <p:cNvSpPr/>
            <p:nvPr/>
          </p:nvSpPr>
          <p:spPr>
            <a:xfrm>
              <a:off x="2962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15"/>
            <p:cNvSpPr/>
            <p:nvPr/>
          </p:nvSpPr>
          <p:spPr>
            <a:xfrm>
              <a:off x="2962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15"/>
            <p:cNvSpPr/>
            <p:nvPr/>
          </p:nvSpPr>
          <p:spPr>
            <a:xfrm>
              <a:off x="2962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15"/>
            <p:cNvSpPr/>
            <p:nvPr/>
          </p:nvSpPr>
          <p:spPr>
            <a:xfrm>
              <a:off x="2954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15"/>
            <p:cNvSpPr/>
            <p:nvPr/>
          </p:nvSpPr>
          <p:spPr>
            <a:xfrm>
              <a:off x="2954433"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15"/>
            <p:cNvSpPr/>
            <p:nvPr/>
          </p:nvSpPr>
          <p:spPr>
            <a:xfrm>
              <a:off x="349250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15"/>
            <p:cNvSpPr/>
            <p:nvPr/>
          </p:nvSpPr>
          <p:spPr>
            <a:xfrm>
              <a:off x="349250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15"/>
            <p:cNvSpPr/>
            <p:nvPr/>
          </p:nvSpPr>
          <p:spPr>
            <a:xfrm>
              <a:off x="349250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15"/>
            <p:cNvSpPr/>
            <p:nvPr/>
          </p:nvSpPr>
          <p:spPr>
            <a:xfrm>
              <a:off x="349250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15"/>
            <p:cNvSpPr/>
            <p:nvPr/>
          </p:nvSpPr>
          <p:spPr>
            <a:xfrm>
              <a:off x="3484283"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15"/>
            <p:cNvSpPr/>
            <p:nvPr/>
          </p:nvSpPr>
          <p:spPr>
            <a:xfrm>
              <a:off x="3484283"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15"/>
            <p:cNvSpPr/>
            <p:nvPr/>
          </p:nvSpPr>
          <p:spPr>
            <a:xfrm>
              <a:off x="561524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15"/>
            <p:cNvSpPr/>
            <p:nvPr/>
          </p:nvSpPr>
          <p:spPr>
            <a:xfrm>
              <a:off x="561524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15"/>
            <p:cNvSpPr/>
            <p:nvPr/>
          </p:nvSpPr>
          <p:spPr>
            <a:xfrm>
              <a:off x="561524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15"/>
            <p:cNvSpPr/>
            <p:nvPr/>
          </p:nvSpPr>
          <p:spPr>
            <a:xfrm>
              <a:off x="561524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15"/>
            <p:cNvSpPr/>
            <p:nvPr/>
          </p:nvSpPr>
          <p:spPr>
            <a:xfrm>
              <a:off x="560701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15"/>
            <p:cNvSpPr/>
            <p:nvPr/>
          </p:nvSpPr>
          <p:spPr>
            <a:xfrm>
              <a:off x="560701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15"/>
            <p:cNvSpPr/>
            <p:nvPr/>
          </p:nvSpPr>
          <p:spPr>
            <a:xfrm>
              <a:off x="561524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15"/>
            <p:cNvSpPr/>
            <p:nvPr/>
          </p:nvSpPr>
          <p:spPr>
            <a:xfrm>
              <a:off x="560701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15"/>
            <p:cNvSpPr/>
            <p:nvPr/>
          </p:nvSpPr>
          <p:spPr>
            <a:xfrm>
              <a:off x="5615245"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15"/>
            <p:cNvSpPr/>
            <p:nvPr/>
          </p:nvSpPr>
          <p:spPr>
            <a:xfrm>
              <a:off x="5607019"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15"/>
            <p:cNvSpPr/>
            <p:nvPr/>
          </p:nvSpPr>
          <p:spPr>
            <a:xfrm>
              <a:off x="5615245"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15"/>
            <p:cNvSpPr/>
            <p:nvPr/>
          </p:nvSpPr>
          <p:spPr>
            <a:xfrm>
              <a:off x="5607019"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2"/>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15"/>
            <p:cNvSpPr/>
            <p:nvPr/>
          </p:nvSpPr>
          <p:spPr>
            <a:xfrm>
              <a:off x="5615245"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15"/>
            <p:cNvSpPr/>
            <p:nvPr/>
          </p:nvSpPr>
          <p:spPr>
            <a:xfrm>
              <a:off x="614604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15"/>
            <p:cNvSpPr/>
            <p:nvPr/>
          </p:nvSpPr>
          <p:spPr>
            <a:xfrm>
              <a:off x="614604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15"/>
            <p:cNvSpPr/>
            <p:nvPr/>
          </p:nvSpPr>
          <p:spPr>
            <a:xfrm>
              <a:off x="614604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15"/>
            <p:cNvSpPr/>
            <p:nvPr/>
          </p:nvSpPr>
          <p:spPr>
            <a:xfrm>
              <a:off x="614604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15"/>
            <p:cNvSpPr/>
            <p:nvPr/>
          </p:nvSpPr>
          <p:spPr>
            <a:xfrm>
              <a:off x="61378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15"/>
            <p:cNvSpPr/>
            <p:nvPr/>
          </p:nvSpPr>
          <p:spPr>
            <a:xfrm>
              <a:off x="61378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15"/>
            <p:cNvSpPr/>
            <p:nvPr/>
          </p:nvSpPr>
          <p:spPr>
            <a:xfrm>
              <a:off x="6146049"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15"/>
            <p:cNvSpPr/>
            <p:nvPr/>
          </p:nvSpPr>
          <p:spPr>
            <a:xfrm>
              <a:off x="613782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15"/>
            <p:cNvSpPr/>
            <p:nvPr/>
          </p:nvSpPr>
          <p:spPr>
            <a:xfrm>
              <a:off x="6146049"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15"/>
            <p:cNvSpPr/>
            <p:nvPr/>
          </p:nvSpPr>
          <p:spPr>
            <a:xfrm>
              <a:off x="6137822"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15"/>
            <p:cNvSpPr/>
            <p:nvPr/>
          </p:nvSpPr>
          <p:spPr>
            <a:xfrm>
              <a:off x="6146049"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15"/>
            <p:cNvSpPr/>
            <p:nvPr/>
          </p:nvSpPr>
          <p:spPr>
            <a:xfrm>
              <a:off x="6137822"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2"/>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15"/>
            <p:cNvSpPr/>
            <p:nvPr/>
          </p:nvSpPr>
          <p:spPr>
            <a:xfrm>
              <a:off x="6146049"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15"/>
            <p:cNvSpPr/>
            <p:nvPr/>
          </p:nvSpPr>
          <p:spPr>
            <a:xfrm>
              <a:off x="6137822"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2"/>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15"/>
            <p:cNvSpPr/>
            <p:nvPr/>
          </p:nvSpPr>
          <p:spPr>
            <a:xfrm>
              <a:off x="6146049"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15"/>
            <p:cNvSpPr/>
            <p:nvPr/>
          </p:nvSpPr>
          <p:spPr>
            <a:xfrm>
              <a:off x="6146049"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15"/>
            <p:cNvSpPr/>
            <p:nvPr/>
          </p:nvSpPr>
          <p:spPr>
            <a:xfrm>
              <a:off x="6137822" y="2313220"/>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15"/>
            <p:cNvSpPr/>
            <p:nvPr/>
          </p:nvSpPr>
          <p:spPr>
            <a:xfrm>
              <a:off x="6137822" y="245843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2"/>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15"/>
            <p:cNvSpPr/>
            <p:nvPr/>
          </p:nvSpPr>
          <p:spPr>
            <a:xfrm>
              <a:off x="6146049"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15"/>
            <p:cNvSpPr/>
            <p:nvPr/>
          </p:nvSpPr>
          <p:spPr>
            <a:xfrm>
              <a:off x="720801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15"/>
            <p:cNvSpPr/>
            <p:nvPr/>
          </p:nvSpPr>
          <p:spPr>
            <a:xfrm>
              <a:off x="720801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15"/>
            <p:cNvSpPr/>
            <p:nvPr/>
          </p:nvSpPr>
          <p:spPr>
            <a:xfrm>
              <a:off x="720801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15"/>
            <p:cNvSpPr/>
            <p:nvPr/>
          </p:nvSpPr>
          <p:spPr>
            <a:xfrm>
              <a:off x="720801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15"/>
            <p:cNvSpPr/>
            <p:nvPr/>
          </p:nvSpPr>
          <p:spPr>
            <a:xfrm>
              <a:off x="719966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15"/>
            <p:cNvSpPr/>
            <p:nvPr/>
          </p:nvSpPr>
          <p:spPr>
            <a:xfrm>
              <a:off x="719966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15"/>
            <p:cNvSpPr/>
            <p:nvPr/>
          </p:nvSpPr>
          <p:spPr>
            <a:xfrm>
              <a:off x="720801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15"/>
            <p:cNvSpPr/>
            <p:nvPr/>
          </p:nvSpPr>
          <p:spPr>
            <a:xfrm>
              <a:off x="800415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15"/>
            <p:cNvSpPr/>
            <p:nvPr/>
          </p:nvSpPr>
          <p:spPr>
            <a:xfrm>
              <a:off x="800415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15"/>
            <p:cNvSpPr/>
            <p:nvPr/>
          </p:nvSpPr>
          <p:spPr>
            <a:xfrm>
              <a:off x="8004158"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15"/>
            <p:cNvSpPr/>
            <p:nvPr/>
          </p:nvSpPr>
          <p:spPr>
            <a:xfrm>
              <a:off x="8004158"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15"/>
            <p:cNvSpPr/>
            <p:nvPr/>
          </p:nvSpPr>
          <p:spPr>
            <a:xfrm>
              <a:off x="7995931"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15"/>
            <p:cNvSpPr/>
            <p:nvPr/>
          </p:nvSpPr>
          <p:spPr>
            <a:xfrm>
              <a:off x="7995931"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15"/>
            <p:cNvSpPr/>
            <p:nvPr/>
          </p:nvSpPr>
          <p:spPr>
            <a:xfrm>
              <a:off x="8004158"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15"/>
            <p:cNvSpPr/>
            <p:nvPr/>
          </p:nvSpPr>
          <p:spPr>
            <a:xfrm>
              <a:off x="90642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15"/>
            <p:cNvSpPr/>
            <p:nvPr/>
          </p:nvSpPr>
          <p:spPr>
            <a:xfrm>
              <a:off x="90642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15"/>
            <p:cNvSpPr/>
            <p:nvPr/>
          </p:nvSpPr>
          <p:spPr>
            <a:xfrm>
              <a:off x="90642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15"/>
            <p:cNvSpPr/>
            <p:nvPr/>
          </p:nvSpPr>
          <p:spPr>
            <a:xfrm>
              <a:off x="90642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15"/>
            <p:cNvSpPr/>
            <p:nvPr/>
          </p:nvSpPr>
          <p:spPr>
            <a:xfrm>
              <a:off x="90568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15"/>
            <p:cNvSpPr/>
            <p:nvPr/>
          </p:nvSpPr>
          <p:spPr>
            <a:xfrm>
              <a:off x="90568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15"/>
            <p:cNvSpPr/>
            <p:nvPr/>
          </p:nvSpPr>
          <p:spPr>
            <a:xfrm>
              <a:off x="90642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15"/>
            <p:cNvSpPr/>
            <p:nvPr/>
          </p:nvSpPr>
          <p:spPr>
            <a:xfrm>
              <a:off x="90568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15"/>
            <p:cNvSpPr/>
            <p:nvPr/>
          </p:nvSpPr>
          <p:spPr>
            <a:xfrm>
              <a:off x="90642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15"/>
            <p:cNvSpPr/>
            <p:nvPr/>
          </p:nvSpPr>
          <p:spPr>
            <a:xfrm>
              <a:off x="4554354"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15"/>
            <p:cNvSpPr/>
            <p:nvPr/>
          </p:nvSpPr>
          <p:spPr>
            <a:xfrm>
              <a:off x="4554354"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15"/>
            <p:cNvSpPr/>
            <p:nvPr/>
          </p:nvSpPr>
          <p:spPr>
            <a:xfrm>
              <a:off x="4554354"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15"/>
            <p:cNvSpPr/>
            <p:nvPr/>
          </p:nvSpPr>
          <p:spPr>
            <a:xfrm>
              <a:off x="4554354"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15"/>
            <p:cNvSpPr/>
            <p:nvPr/>
          </p:nvSpPr>
          <p:spPr>
            <a:xfrm>
              <a:off x="4546128"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15"/>
            <p:cNvSpPr/>
            <p:nvPr/>
          </p:nvSpPr>
          <p:spPr>
            <a:xfrm>
              <a:off x="4546128"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15"/>
            <p:cNvSpPr/>
            <p:nvPr/>
          </p:nvSpPr>
          <p:spPr>
            <a:xfrm>
              <a:off x="4554354"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15"/>
            <p:cNvSpPr/>
            <p:nvPr/>
          </p:nvSpPr>
          <p:spPr>
            <a:xfrm>
              <a:off x="4546128"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15"/>
            <p:cNvSpPr/>
            <p:nvPr/>
          </p:nvSpPr>
          <p:spPr>
            <a:xfrm>
              <a:off x="4554354"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15"/>
            <p:cNvSpPr/>
            <p:nvPr/>
          </p:nvSpPr>
          <p:spPr>
            <a:xfrm>
              <a:off x="6942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15"/>
            <p:cNvSpPr/>
            <p:nvPr/>
          </p:nvSpPr>
          <p:spPr>
            <a:xfrm>
              <a:off x="6942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15"/>
            <p:cNvSpPr/>
            <p:nvPr/>
          </p:nvSpPr>
          <p:spPr>
            <a:xfrm>
              <a:off x="6942432"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15"/>
            <p:cNvSpPr/>
            <p:nvPr/>
          </p:nvSpPr>
          <p:spPr>
            <a:xfrm>
              <a:off x="6934205"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15"/>
            <p:cNvSpPr/>
            <p:nvPr/>
          </p:nvSpPr>
          <p:spPr>
            <a:xfrm>
              <a:off x="6934205"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15"/>
            <p:cNvSpPr/>
            <p:nvPr/>
          </p:nvSpPr>
          <p:spPr>
            <a:xfrm>
              <a:off x="6942432"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15"/>
            <p:cNvSpPr/>
            <p:nvPr/>
          </p:nvSpPr>
          <p:spPr>
            <a:xfrm>
              <a:off x="6934205"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15"/>
            <p:cNvSpPr/>
            <p:nvPr/>
          </p:nvSpPr>
          <p:spPr>
            <a:xfrm>
              <a:off x="6942432"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15"/>
            <p:cNvSpPr/>
            <p:nvPr/>
          </p:nvSpPr>
          <p:spPr>
            <a:xfrm>
              <a:off x="6934205"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15"/>
            <p:cNvSpPr/>
            <p:nvPr/>
          </p:nvSpPr>
          <p:spPr>
            <a:xfrm>
              <a:off x="6934205"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15"/>
            <p:cNvSpPr/>
            <p:nvPr/>
          </p:nvSpPr>
          <p:spPr>
            <a:xfrm>
              <a:off x="6934205"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15"/>
            <p:cNvSpPr/>
            <p:nvPr/>
          </p:nvSpPr>
          <p:spPr>
            <a:xfrm>
              <a:off x="481993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15"/>
            <p:cNvSpPr/>
            <p:nvPr/>
          </p:nvSpPr>
          <p:spPr>
            <a:xfrm>
              <a:off x="481993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15"/>
            <p:cNvSpPr/>
            <p:nvPr/>
          </p:nvSpPr>
          <p:spPr>
            <a:xfrm>
              <a:off x="481993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15"/>
            <p:cNvSpPr/>
            <p:nvPr/>
          </p:nvSpPr>
          <p:spPr>
            <a:xfrm>
              <a:off x="481158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15"/>
            <p:cNvSpPr/>
            <p:nvPr/>
          </p:nvSpPr>
          <p:spPr>
            <a:xfrm>
              <a:off x="481158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15"/>
            <p:cNvSpPr/>
            <p:nvPr/>
          </p:nvSpPr>
          <p:spPr>
            <a:xfrm>
              <a:off x="4819935"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15"/>
            <p:cNvSpPr/>
            <p:nvPr/>
          </p:nvSpPr>
          <p:spPr>
            <a:xfrm>
              <a:off x="4811589"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15"/>
            <p:cNvSpPr/>
            <p:nvPr/>
          </p:nvSpPr>
          <p:spPr>
            <a:xfrm>
              <a:off x="4819935"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15"/>
            <p:cNvSpPr/>
            <p:nvPr/>
          </p:nvSpPr>
          <p:spPr>
            <a:xfrm>
              <a:off x="4811589"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15"/>
            <p:cNvSpPr/>
            <p:nvPr/>
          </p:nvSpPr>
          <p:spPr>
            <a:xfrm>
              <a:off x="4811589"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15"/>
            <p:cNvSpPr/>
            <p:nvPr/>
          </p:nvSpPr>
          <p:spPr>
            <a:xfrm>
              <a:off x="4819935" y="144703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15"/>
            <p:cNvSpPr/>
            <p:nvPr/>
          </p:nvSpPr>
          <p:spPr>
            <a:xfrm>
              <a:off x="4819935" y="159117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15"/>
            <p:cNvSpPr/>
            <p:nvPr/>
          </p:nvSpPr>
          <p:spPr>
            <a:xfrm>
              <a:off x="5880707"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15"/>
            <p:cNvSpPr/>
            <p:nvPr/>
          </p:nvSpPr>
          <p:spPr>
            <a:xfrm>
              <a:off x="5880707"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15"/>
            <p:cNvSpPr/>
            <p:nvPr/>
          </p:nvSpPr>
          <p:spPr>
            <a:xfrm>
              <a:off x="5880707"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15"/>
            <p:cNvSpPr/>
            <p:nvPr/>
          </p:nvSpPr>
          <p:spPr>
            <a:xfrm>
              <a:off x="5872480"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15"/>
            <p:cNvSpPr/>
            <p:nvPr/>
          </p:nvSpPr>
          <p:spPr>
            <a:xfrm>
              <a:off x="5872480"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15"/>
            <p:cNvSpPr/>
            <p:nvPr/>
          </p:nvSpPr>
          <p:spPr>
            <a:xfrm>
              <a:off x="5880707"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15"/>
            <p:cNvSpPr/>
            <p:nvPr/>
          </p:nvSpPr>
          <p:spPr>
            <a:xfrm>
              <a:off x="5872480"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15"/>
            <p:cNvSpPr/>
            <p:nvPr/>
          </p:nvSpPr>
          <p:spPr>
            <a:xfrm>
              <a:off x="5880707"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15"/>
            <p:cNvSpPr/>
            <p:nvPr/>
          </p:nvSpPr>
          <p:spPr>
            <a:xfrm>
              <a:off x="5872480"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15"/>
            <p:cNvSpPr/>
            <p:nvPr/>
          </p:nvSpPr>
          <p:spPr>
            <a:xfrm>
              <a:off x="5872480"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15"/>
            <p:cNvSpPr/>
            <p:nvPr/>
          </p:nvSpPr>
          <p:spPr>
            <a:xfrm>
              <a:off x="5880707"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15"/>
            <p:cNvSpPr/>
            <p:nvPr/>
          </p:nvSpPr>
          <p:spPr>
            <a:xfrm>
              <a:off x="5880707" y="159117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15"/>
            <p:cNvSpPr/>
            <p:nvPr/>
          </p:nvSpPr>
          <p:spPr>
            <a:xfrm>
              <a:off x="5880707" y="1736397"/>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15"/>
            <p:cNvSpPr/>
            <p:nvPr/>
          </p:nvSpPr>
          <p:spPr>
            <a:xfrm>
              <a:off x="5872480" y="1879709"/>
              <a:ext cx="53295" cy="80955"/>
            </a:xfrm>
            <a:custGeom>
              <a:avLst/>
              <a:gdLst/>
              <a:ahLst/>
              <a:cxnLst/>
              <a:rect l="l" t="t" r="r" b="b"/>
              <a:pathLst>
                <a:path w="447" h="679" extrusionOk="0">
                  <a:moveTo>
                    <a:pt x="224" y="70"/>
                  </a:moveTo>
                  <a:cubicBezTo>
                    <a:pt x="316" y="70"/>
                    <a:pt x="362" y="162"/>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15"/>
            <p:cNvSpPr/>
            <p:nvPr/>
          </p:nvSpPr>
          <p:spPr>
            <a:xfrm>
              <a:off x="7473355"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5"/>
            <p:cNvSpPr/>
            <p:nvPr/>
          </p:nvSpPr>
          <p:spPr>
            <a:xfrm>
              <a:off x="7473355"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15"/>
            <p:cNvSpPr/>
            <p:nvPr/>
          </p:nvSpPr>
          <p:spPr>
            <a:xfrm>
              <a:off x="7473355"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15"/>
            <p:cNvSpPr/>
            <p:nvPr/>
          </p:nvSpPr>
          <p:spPr>
            <a:xfrm>
              <a:off x="7465128"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15"/>
            <p:cNvSpPr/>
            <p:nvPr/>
          </p:nvSpPr>
          <p:spPr>
            <a:xfrm>
              <a:off x="7465128"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15"/>
            <p:cNvSpPr/>
            <p:nvPr/>
          </p:nvSpPr>
          <p:spPr>
            <a:xfrm>
              <a:off x="7473355"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15"/>
            <p:cNvSpPr/>
            <p:nvPr/>
          </p:nvSpPr>
          <p:spPr>
            <a:xfrm>
              <a:off x="7465128"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15"/>
            <p:cNvSpPr/>
            <p:nvPr/>
          </p:nvSpPr>
          <p:spPr>
            <a:xfrm>
              <a:off x="7465128"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15"/>
            <p:cNvSpPr/>
            <p:nvPr/>
          </p:nvSpPr>
          <p:spPr>
            <a:xfrm>
              <a:off x="3227168"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15"/>
            <p:cNvSpPr/>
            <p:nvPr/>
          </p:nvSpPr>
          <p:spPr>
            <a:xfrm>
              <a:off x="3227168"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15"/>
            <p:cNvSpPr/>
            <p:nvPr/>
          </p:nvSpPr>
          <p:spPr>
            <a:xfrm>
              <a:off x="3227168"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15"/>
            <p:cNvSpPr/>
            <p:nvPr/>
          </p:nvSpPr>
          <p:spPr>
            <a:xfrm>
              <a:off x="3227168"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15"/>
            <p:cNvSpPr/>
            <p:nvPr/>
          </p:nvSpPr>
          <p:spPr>
            <a:xfrm>
              <a:off x="3219775"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5"/>
            <p:cNvSpPr/>
            <p:nvPr/>
          </p:nvSpPr>
          <p:spPr>
            <a:xfrm>
              <a:off x="3219775"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15"/>
            <p:cNvSpPr/>
            <p:nvPr/>
          </p:nvSpPr>
          <p:spPr>
            <a:xfrm>
              <a:off x="3227168"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15"/>
            <p:cNvSpPr/>
            <p:nvPr/>
          </p:nvSpPr>
          <p:spPr>
            <a:xfrm>
              <a:off x="375797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15"/>
            <p:cNvSpPr/>
            <p:nvPr/>
          </p:nvSpPr>
          <p:spPr>
            <a:xfrm>
              <a:off x="375797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15"/>
            <p:cNvSpPr/>
            <p:nvPr/>
          </p:nvSpPr>
          <p:spPr>
            <a:xfrm>
              <a:off x="375797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15"/>
            <p:cNvSpPr/>
            <p:nvPr/>
          </p:nvSpPr>
          <p:spPr>
            <a:xfrm>
              <a:off x="375797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15"/>
            <p:cNvSpPr/>
            <p:nvPr/>
          </p:nvSpPr>
          <p:spPr>
            <a:xfrm>
              <a:off x="3749744"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15"/>
            <p:cNvSpPr/>
            <p:nvPr/>
          </p:nvSpPr>
          <p:spPr>
            <a:xfrm>
              <a:off x="3749744"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15"/>
            <p:cNvSpPr/>
            <p:nvPr/>
          </p:nvSpPr>
          <p:spPr>
            <a:xfrm>
              <a:off x="3757971"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15"/>
            <p:cNvSpPr/>
            <p:nvPr/>
          </p:nvSpPr>
          <p:spPr>
            <a:xfrm>
              <a:off x="428889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15"/>
            <p:cNvSpPr/>
            <p:nvPr/>
          </p:nvSpPr>
          <p:spPr>
            <a:xfrm>
              <a:off x="428889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15"/>
            <p:cNvSpPr/>
            <p:nvPr/>
          </p:nvSpPr>
          <p:spPr>
            <a:xfrm>
              <a:off x="428889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15"/>
            <p:cNvSpPr/>
            <p:nvPr/>
          </p:nvSpPr>
          <p:spPr>
            <a:xfrm>
              <a:off x="428889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15"/>
            <p:cNvSpPr/>
            <p:nvPr/>
          </p:nvSpPr>
          <p:spPr>
            <a:xfrm>
              <a:off x="4280666"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15"/>
            <p:cNvSpPr/>
            <p:nvPr/>
          </p:nvSpPr>
          <p:spPr>
            <a:xfrm>
              <a:off x="4280666"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15"/>
            <p:cNvSpPr/>
            <p:nvPr/>
          </p:nvSpPr>
          <p:spPr>
            <a:xfrm>
              <a:off x="428889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15"/>
            <p:cNvSpPr/>
            <p:nvPr/>
          </p:nvSpPr>
          <p:spPr>
            <a:xfrm>
              <a:off x="4280666"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15"/>
            <p:cNvSpPr/>
            <p:nvPr/>
          </p:nvSpPr>
          <p:spPr>
            <a:xfrm>
              <a:off x="428889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15"/>
            <p:cNvSpPr/>
            <p:nvPr/>
          </p:nvSpPr>
          <p:spPr>
            <a:xfrm>
              <a:off x="534990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15"/>
            <p:cNvSpPr/>
            <p:nvPr/>
          </p:nvSpPr>
          <p:spPr>
            <a:xfrm>
              <a:off x="534990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15"/>
            <p:cNvSpPr/>
            <p:nvPr/>
          </p:nvSpPr>
          <p:spPr>
            <a:xfrm>
              <a:off x="534990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5"/>
            <p:cNvSpPr/>
            <p:nvPr/>
          </p:nvSpPr>
          <p:spPr>
            <a:xfrm>
              <a:off x="534990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15"/>
            <p:cNvSpPr/>
            <p:nvPr/>
          </p:nvSpPr>
          <p:spPr>
            <a:xfrm>
              <a:off x="534155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15"/>
            <p:cNvSpPr/>
            <p:nvPr/>
          </p:nvSpPr>
          <p:spPr>
            <a:xfrm>
              <a:off x="534155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5"/>
            <p:cNvSpPr/>
            <p:nvPr/>
          </p:nvSpPr>
          <p:spPr>
            <a:xfrm>
              <a:off x="534990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15"/>
            <p:cNvSpPr/>
            <p:nvPr/>
          </p:nvSpPr>
          <p:spPr>
            <a:xfrm>
              <a:off x="5341557"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15"/>
            <p:cNvSpPr/>
            <p:nvPr/>
          </p:nvSpPr>
          <p:spPr>
            <a:xfrm>
              <a:off x="5349903"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5"/>
            <p:cNvSpPr/>
            <p:nvPr/>
          </p:nvSpPr>
          <p:spPr>
            <a:xfrm>
              <a:off x="5341557"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15"/>
            <p:cNvSpPr/>
            <p:nvPr/>
          </p:nvSpPr>
          <p:spPr>
            <a:xfrm>
              <a:off x="5349903"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15"/>
            <p:cNvSpPr/>
            <p:nvPr/>
          </p:nvSpPr>
          <p:spPr>
            <a:xfrm>
              <a:off x="6411510"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5"/>
            <p:cNvSpPr/>
            <p:nvPr/>
          </p:nvSpPr>
          <p:spPr>
            <a:xfrm>
              <a:off x="6411510"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15"/>
            <p:cNvSpPr/>
            <p:nvPr/>
          </p:nvSpPr>
          <p:spPr>
            <a:xfrm>
              <a:off x="6411510"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15"/>
            <p:cNvSpPr/>
            <p:nvPr/>
          </p:nvSpPr>
          <p:spPr>
            <a:xfrm>
              <a:off x="6411510"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5"/>
            <p:cNvSpPr/>
            <p:nvPr/>
          </p:nvSpPr>
          <p:spPr>
            <a:xfrm>
              <a:off x="6403283"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15"/>
            <p:cNvSpPr/>
            <p:nvPr/>
          </p:nvSpPr>
          <p:spPr>
            <a:xfrm>
              <a:off x="6403283"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15"/>
            <p:cNvSpPr/>
            <p:nvPr/>
          </p:nvSpPr>
          <p:spPr>
            <a:xfrm>
              <a:off x="6411510"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15"/>
            <p:cNvSpPr/>
            <p:nvPr/>
          </p:nvSpPr>
          <p:spPr>
            <a:xfrm>
              <a:off x="6403283"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15"/>
            <p:cNvSpPr/>
            <p:nvPr/>
          </p:nvSpPr>
          <p:spPr>
            <a:xfrm>
              <a:off x="6411510"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5"/>
            <p:cNvSpPr/>
            <p:nvPr/>
          </p:nvSpPr>
          <p:spPr>
            <a:xfrm>
              <a:off x="6403283"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15"/>
            <p:cNvSpPr/>
            <p:nvPr/>
          </p:nvSpPr>
          <p:spPr>
            <a:xfrm>
              <a:off x="6411510"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15"/>
            <p:cNvSpPr/>
            <p:nvPr/>
          </p:nvSpPr>
          <p:spPr>
            <a:xfrm>
              <a:off x="6403283"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15"/>
            <p:cNvSpPr/>
            <p:nvPr/>
          </p:nvSpPr>
          <p:spPr>
            <a:xfrm>
              <a:off x="6411510"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15"/>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15"/>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15"/>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15"/>
            <p:cNvSpPr/>
            <p:nvPr/>
          </p:nvSpPr>
          <p:spPr>
            <a:xfrm>
              <a:off x="826878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15"/>
            <p:cNvSpPr/>
            <p:nvPr/>
          </p:nvSpPr>
          <p:spPr>
            <a:xfrm>
              <a:off x="826139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15"/>
            <p:cNvSpPr/>
            <p:nvPr/>
          </p:nvSpPr>
          <p:spPr>
            <a:xfrm>
              <a:off x="826139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15"/>
            <p:cNvSpPr/>
            <p:nvPr/>
          </p:nvSpPr>
          <p:spPr>
            <a:xfrm>
              <a:off x="826878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15"/>
            <p:cNvSpPr/>
            <p:nvPr/>
          </p:nvSpPr>
          <p:spPr>
            <a:xfrm>
              <a:off x="269719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15"/>
            <p:cNvSpPr/>
            <p:nvPr/>
          </p:nvSpPr>
          <p:spPr>
            <a:xfrm>
              <a:off x="269719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15"/>
            <p:cNvSpPr/>
            <p:nvPr/>
          </p:nvSpPr>
          <p:spPr>
            <a:xfrm>
              <a:off x="269719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15"/>
            <p:cNvSpPr/>
            <p:nvPr/>
          </p:nvSpPr>
          <p:spPr>
            <a:xfrm>
              <a:off x="269719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15"/>
            <p:cNvSpPr/>
            <p:nvPr/>
          </p:nvSpPr>
          <p:spPr>
            <a:xfrm>
              <a:off x="2688972"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15"/>
            <p:cNvSpPr/>
            <p:nvPr/>
          </p:nvSpPr>
          <p:spPr>
            <a:xfrm>
              <a:off x="2688972"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15"/>
            <p:cNvSpPr/>
            <p:nvPr/>
          </p:nvSpPr>
          <p:spPr>
            <a:xfrm>
              <a:off x="2697199"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0" name="Google Shape;4890;p15"/>
          <p:cNvSpPr txBox="1">
            <a:spLocks noGrp="1"/>
          </p:cNvSpPr>
          <p:nvPr>
            <p:ph type="title"/>
          </p:nvPr>
        </p:nvSpPr>
        <p:spPr>
          <a:xfrm>
            <a:off x="823525" y="2182650"/>
            <a:ext cx="4734000" cy="88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000"/>
              <a:buNone/>
              <a:defRPr sz="55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4891" name="Google Shape;4891;p15"/>
          <p:cNvSpPr txBox="1">
            <a:spLocks noGrp="1"/>
          </p:cNvSpPr>
          <p:nvPr>
            <p:ph type="title" idx="2" hasCustomPrompt="1"/>
          </p:nvPr>
        </p:nvSpPr>
        <p:spPr>
          <a:xfrm>
            <a:off x="2375875" y="1171925"/>
            <a:ext cx="1629300" cy="92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5000"/>
              <a:buNone/>
              <a:defRPr sz="5500">
                <a:latin typeface="Rubik Black"/>
                <a:ea typeface="Rubik Black"/>
                <a:cs typeface="Rubik Black"/>
                <a:sym typeface="Rubik Black"/>
              </a:defRPr>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4892" name="Google Shape;4892;p15"/>
          <p:cNvSpPr txBox="1">
            <a:spLocks noGrp="1"/>
          </p:cNvSpPr>
          <p:nvPr>
            <p:ph type="subTitle" idx="1"/>
          </p:nvPr>
        </p:nvSpPr>
        <p:spPr>
          <a:xfrm>
            <a:off x="1670875" y="3188215"/>
            <a:ext cx="3039300" cy="69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2">
  <p:cSld name="CUSTOM_22_1_2">
    <p:spTree>
      <p:nvGrpSpPr>
        <p:cNvPr id="1" name="Shape 4893"/>
        <p:cNvGrpSpPr/>
        <p:nvPr/>
      </p:nvGrpSpPr>
      <p:grpSpPr>
        <a:xfrm>
          <a:off x="0" y="0"/>
          <a:ext cx="0" cy="0"/>
          <a:chOff x="0" y="0"/>
          <a:chExt cx="0" cy="0"/>
        </a:xfrm>
      </p:grpSpPr>
      <p:grpSp>
        <p:nvGrpSpPr>
          <p:cNvPr id="4894" name="Google Shape;4894;p16"/>
          <p:cNvGrpSpPr/>
          <p:nvPr/>
        </p:nvGrpSpPr>
        <p:grpSpPr>
          <a:xfrm>
            <a:off x="189" y="52"/>
            <a:ext cx="9144013" cy="5143533"/>
            <a:chOff x="4088025" y="1324225"/>
            <a:chExt cx="1348575" cy="1101800"/>
          </a:xfrm>
        </p:grpSpPr>
        <p:sp>
          <p:nvSpPr>
            <p:cNvPr id="4895" name="Google Shape;4895;p16"/>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16"/>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16"/>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16"/>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16"/>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16"/>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16"/>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16"/>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16"/>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16"/>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16"/>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16"/>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16"/>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16"/>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16"/>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16"/>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16"/>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16"/>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16"/>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16"/>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16"/>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16"/>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16"/>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16"/>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16"/>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16"/>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16"/>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16"/>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16"/>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16"/>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16"/>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16"/>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16"/>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16"/>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16"/>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16"/>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16"/>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16"/>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16"/>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16"/>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16"/>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16"/>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16"/>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16"/>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16"/>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16"/>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16"/>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16"/>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16"/>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16"/>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5" name="Google Shape;4945;p16"/>
          <p:cNvGrpSpPr/>
          <p:nvPr/>
        </p:nvGrpSpPr>
        <p:grpSpPr>
          <a:xfrm>
            <a:off x="34718" y="206"/>
            <a:ext cx="9074564" cy="5143474"/>
            <a:chOff x="34718" y="206"/>
            <a:chExt cx="9074564" cy="5143474"/>
          </a:xfrm>
        </p:grpSpPr>
        <p:sp>
          <p:nvSpPr>
            <p:cNvPr id="4946" name="Google Shape;4946;p16"/>
            <p:cNvSpPr/>
            <p:nvPr/>
          </p:nvSpPr>
          <p:spPr>
            <a:xfrm>
              <a:off x="57374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16"/>
            <p:cNvSpPr/>
            <p:nvPr/>
          </p:nvSpPr>
          <p:spPr>
            <a:xfrm>
              <a:off x="57374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16"/>
            <p:cNvSpPr/>
            <p:nvPr/>
          </p:nvSpPr>
          <p:spPr>
            <a:xfrm>
              <a:off x="57374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16"/>
            <p:cNvSpPr/>
            <p:nvPr/>
          </p:nvSpPr>
          <p:spPr>
            <a:xfrm>
              <a:off x="565521"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16"/>
            <p:cNvSpPr/>
            <p:nvPr/>
          </p:nvSpPr>
          <p:spPr>
            <a:xfrm>
              <a:off x="565521"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16"/>
            <p:cNvSpPr/>
            <p:nvPr/>
          </p:nvSpPr>
          <p:spPr>
            <a:xfrm>
              <a:off x="57374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16"/>
            <p:cNvSpPr/>
            <p:nvPr/>
          </p:nvSpPr>
          <p:spPr>
            <a:xfrm>
              <a:off x="565521"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16"/>
            <p:cNvSpPr/>
            <p:nvPr/>
          </p:nvSpPr>
          <p:spPr>
            <a:xfrm>
              <a:off x="57374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16"/>
            <p:cNvSpPr/>
            <p:nvPr/>
          </p:nvSpPr>
          <p:spPr>
            <a:xfrm>
              <a:off x="565521"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16"/>
            <p:cNvSpPr/>
            <p:nvPr/>
          </p:nvSpPr>
          <p:spPr>
            <a:xfrm>
              <a:off x="565521"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16"/>
            <p:cNvSpPr/>
            <p:nvPr/>
          </p:nvSpPr>
          <p:spPr>
            <a:xfrm>
              <a:off x="57374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16"/>
            <p:cNvSpPr/>
            <p:nvPr/>
          </p:nvSpPr>
          <p:spPr>
            <a:xfrm>
              <a:off x="57374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16"/>
            <p:cNvSpPr/>
            <p:nvPr/>
          </p:nvSpPr>
          <p:spPr>
            <a:xfrm>
              <a:off x="57374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16"/>
            <p:cNvSpPr/>
            <p:nvPr/>
          </p:nvSpPr>
          <p:spPr>
            <a:xfrm>
              <a:off x="565521"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16"/>
            <p:cNvSpPr/>
            <p:nvPr/>
          </p:nvSpPr>
          <p:spPr>
            <a:xfrm>
              <a:off x="57374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16"/>
            <p:cNvSpPr/>
            <p:nvPr/>
          </p:nvSpPr>
          <p:spPr>
            <a:xfrm>
              <a:off x="57374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16"/>
            <p:cNvSpPr/>
            <p:nvPr/>
          </p:nvSpPr>
          <p:spPr>
            <a:xfrm>
              <a:off x="565521"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16"/>
            <p:cNvSpPr/>
            <p:nvPr/>
          </p:nvSpPr>
          <p:spPr>
            <a:xfrm>
              <a:off x="57374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16"/>
            <p:cNvSpPr/>
            <p:nvPr/>
          </p:nvSpPr>
          <p:spPr>
            <a:xfrm>
              <a:off x="565521"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16"/>
            <p:cNvSpPr/>
            <p:nvPr/>
          </p:nvSpPr>
          <p:spPr>
            <a:xfrm>
              <a:off x="573748"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16"/>
            <p:cNvSpPr/>
            <p:nvPr/>
          </p:nvSpPr>
          <p:spPr>
            <a:xfrm>
              <a:off x="565521"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16"/>
            <p:cNvSpPr/>
            <p:nvPr/>
          </p:nvSpPr>
          <p:spPr>
            <a:xfrm>
              <a:off x="573748"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16"/>
            <p:cNvSpPr/>
            <p:nvPr/>
          </p:nvSpPr>
          <p:spPr>
            <a:xfrm>
              <a:off x="565521"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16"/>
            <p:cNvSpPr/>
            <p:nvPr/>
          </p:nvSpPr>
          <p:spPr>
            <a:xfrm>
              <a:off x="565521"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16"/>
            <p:cNvSpPr/>
            <p:nvPr/>
          </p:nvSpPr>
          <p:spPr>
            <a:xfrm>
              <a:off x="573748"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16"/>
            <p:cNvSpPr/>
            <p:nvPr/>
          </p:nvSpPr>
          <p:spPr>
            <a:xfrm>
              <a:off x="565521"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16"/>
            <p:cNvSpPr/>
            <p:nvPr/>
          </p:nvSpPr>
          <p:spPr>
            <a:xfrm>
              <a:off x="565521"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16"/>
            <p:cNvSpPr/>
            <p:nvPr/>
          </p:nvSpPr>
          <p:spPr>
            <a:xfrm>
              <a:off x="565521"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16"/>
            <p:cNvSpPr/>
            <p:nvPr/>
          </p:nvSpPr>
          <p:spPr>
            <a:xfrm>
              <a:off x="573748"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16"/>
            <p:cNvSpPr/>
            <p:nvPr/>
          </p:nvSpPr>
          <p:spPr>
            <a:xfrm>
              <a:off x="573748"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16"/>
            <p:cNvSpPr/>
            <p:nvPr/>
          </p:nvSpPr>
          <p:spPr>
            <a:xfrm>
              <a:off x="573748"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16"/>
            <p:cNvSpPr/>
            <p:nvPr/>
          </p:nvSpPr>
          <p:spPr>
            <a:xfrm>
              <a:off x="565521"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16"/>
            <p:cNvSpPr/>
            <p:nvPr/>
          </p:nvSpPr>
          <p:spPr>
            <a:xfrm>
              <a:off x="573748"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16"/>
            <p:cNvSpPr/>
            <p:nvPr/>
          </p:nvSpPr>
          <p:spPr>
            <a:xfrm>
              <a:off x="565521"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16"/>
            <p:cNvSpPr/>
            <p:nvPr/>
          </p:nvSpPr>
          <p:spPr>
            <a:xfrm>
              <a:off x="573748"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16"/>
            <p:cNvSpPr/>
            <p:nvPr/>
          </p:nvSpPr>
          <p:spPr>
            <a:xfrm>
              <a:off x="565521"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16"/>
            <p:cNvSpPr/>
            <p:nvPr/>
          </p:nvSpPr>
          <p:spPr>
            <a:xfrm>
              <a:off x="110467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16"/>
            <p:cNvSpPr/>
            <p:nvPr/>
          </p:nvSpPr>
          <p:spPr>
            <a:xfrm>
              <a:off x="110467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16"/>
            <p:cNvSpPr/>
            <p:nvPr/>
          </p:nvSpPr>
          <p:spPr>
            <a:xfrm>
              <a:off x="1104670"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16"/>
            <p:cNvSpPr/>
            <p:nvPr/>
          </p:nvSpPr>
          <p:spPr>
            <a:xfrm>
              <a:off x="109632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16"/>
            <p:cNvSpPr/>
            <p:nvPr/>
          </p:nvSpPr>
          <p:spPr>
            <a:xfrm>
              <a:off x="109632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16"/>
            <p:cNvSpPr/>
            <p:nvPr/>
          </p:nvSpPr>
          <p:spPr>
            <a:xfrm>
              <a:off x="1104670"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16"/>
            <p:cNvSpPr/>
            <p:nvPr/>
          </p:nvSpPr>
          <p:spPr>
            <a:xfrm>
              <a:off x="109632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16"/>
            <p:cNvSpPr/>
            <p:nvPr/>
          </p:nvSpPr>
          <p:spPr>
            <a:xfrm>
              <a:off x="1104670"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16"/>
            <p:cNvSpPr/>
            <p:nvPr/>
          </p:nvSpPr>
          <p:spPr>
            <a:xfrm>
              <a:off x="109632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16"/>
            <p:cNvSpPr/>
            <p:nvPr/>
          </p:nvSpPr>
          <p:spPr>
            <a:xfrm>
              <a:off x="109632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16"/>
            <p:cNvSpPr/>
            <p:nvPr/>
          </p:nvSpPr>
          <p:spPr>
            <a:xfrm>
              <a:off x="1104670"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16"/>
            <p:cNvSpPr/>
            <p:nvPr/>
          </p:nvSpPr>
          <p:spPr>
            <a:xfrm>
              <a:off x="1104670"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16"/>
            <p:cNvSpPr/>
            <p:nvPr/>
          </p:nvSpPr>
          <p:spPr>
            <a:xfrm>
              <a:off x="1104670"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16"/>
            <p:cNvSpPr/>
            <p:nvPr/>
          </p:nvSpPr>
          <p:spPr>
            <a:xfrm>
              <a:off x="1096324" y="1879709"/>
              <a:ext cx="53414" cy="80955"/>
            </a:xfrm>
            <a:custGeom>
              <a:avLst/>
              <a:gdLst/>
              <a:ahLst/>
              <a:cxnLst/>
              <a:rect l="l" t="t" r="r" b="b"/>
              <a:pathLst>
                <a:path w="448" h="679" extrusionOk="0">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16"/>
            <p:cNvSpPr/>
            <p:nvPr/>
          </p:nvSpPr>
          <p:spPr>
            <a:xfrm>
              <a:off x="1104670"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16"/>
            <p:cNvSpPr/>
            <p:nvPr/>
          </p:nvSpPr>
          <p:spPr>
            <a:xfrm>
              <a:off x="1104670"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16"/>
            <p:cNvSpPr/>
            <p:nvPr/>
          </p:nvSpPr>
          <p:spPr>
            <a:xfrm>
              <a:off x="1096324" y="2313220"/>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16"/>
            <p:cNvSpPr/>
            <p:nvPr/>
          </p:nvSpPr>
          <p:spPr>
            <a:xfrm>
              <a:off x="1104670"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16"/>
            <p:cNvSpPr/>
            <p:nvPr/>
          </p:nvSpPr>
          <p:spPr>
            <a:xfrm>
              <a:off x="1096324" y="2602704"/>
              <a:ext cx="53414" cy="80955"/>
            </a:xfrm>
            <a:custGeom>
              <a:avLst/>
              <a:gdLst/>
              <a:ahLst/>
              <a:cxnLst/>
              <a:rect l="l" t="t" r="r" b="b"/>
              <a:pathLst>
                <a:path w="448" h="679" extrusionOk="0">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16"/>
            <p:cNvSpPr/>
            <p:nvPr/>
          </p:nvSpPr>
          <p:spPr>
            <a:xfrm>
              <a:off x="1104670" y="274875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16"/>
            <p:cNvSpPr/>
            <p:nvPr/>
          </p:nvSpPr>
          <p:spPr>
            <a:xfrm>
              <a:off x="1096324" y="2892069"/>
              <a:ext cx="53414" cy="80955"/>
            </a:xfrm>
            <a:custGeom>
              <a:avLst/>
              <a:gdLst/>
              <a:ahLst/>
              <a:cxnLst/>
              <a:rect l="l" t="t" r="r" b="b"/>
              <a:pathLst>
                <a:path w="448" h="679" extrusionOk="0">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16"/>
            <p:cNvSpPr/>
            <p:nvPr/>
          </p:nvSpPr>
          <p:spPr>
            <a:xfrm>
              <a:off x="1104670" y="303812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16"/>
            <p:cNvSpPr/>
            <p:nvPr/>
          </p:nvSpPr>
          <p:spPr>
            <a:xfrm>
              <a:off x="1096324" y="3181435"/>
              <a:ext cx="53414" cy="80955"/>
            </a:xfrm>
            <a:custGeom>
              <a:avLst/>
              <a:gdLst/>
              <a:ahLst/>
              <a:cxnLst/>
              <a:rect l="l" t="t" r="r" b="b"/>
              <a:pathLst>
                <a:path w="448" h="679" extrusionOk="0">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16"/>
            <p:cNvSpPr/>
            <p:nvPr/>
          </p:nvSpPr>
          <p:spPr>
            <a:xfrm>
              <a:off x="1096324" y="332653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16"/>
            <p:cNvSpPr/>
            <p:nvPr/>
          </p:nvSpPr>
          <p:spPr>
            <a:xfrm>
              <a:off x="1104670" y="3472588"/>
              <a:ext cx="25872" cy="78213"/>
            </a:xfrm>
            <a:custGeom>
              <a:avLst/>
              <a:gdLst/>
              <a:ahLst/>
              <a:cxnLst/>
              <a:rect l="l" t="t" r="r" b="b"/>
              <a:pathLst>
                <a:path w="217" h="656" extrusionOk="0">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16"/>
            <p:cNvSpPr/>
            <p:nvPr/>
          </p:nvSpPr>
          <p:spPr>
            <a:xfrm>
              <a:off x="1096324" y="3615900"/>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16"/>
            <p:cNvSpPr/>
            <p:nvPr/>
          </p:nvSpPr>
          <p:spPr>
            <a:xfrm>
              <a:off x="1096324" y="3760165"/>
              <a:ext cx="53414" cy="80955"/>
            </a:xfrm>
            <a:custGeom>
              <a:avLst/>
              <a:gdLst/>
              <a:ahLst/>
              <a:cxnLst/>
              <a:rect l="l" t="t" r="r" b="b"/>
              <a:pathLst>
                <a:path w="448" h="679" extrusionOk="0">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16"/>
            <p:cNvSpPr/>
            <p:nvPr/>
          </p:nvSpPr>
          <p:spPr>
            <a:xfrm>
              <a:off x="1096324" y="390526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16"/>
            <p:cNvSpPr/>
            <p:nvPr/>
          </p:nvSpPr>
          <p:spPr>
            <a:xfrm>
              <a:off x="1104670" y="4051318"/>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16"/>
            <p:cNvSpPr/>
            <p:nvPr/>
          </p:nvSpPr>
          <p:spPr>
            <a:xfrm>
              <a:off x="1104670" y="4195584"/>
              <a:ext cx="25872" cy="78213"/>
            </a:xfrm>
            <a:custGeom>
              <a:avLst/>
              <a:gdLst/>
              <a:ahLst/>
              <a:cxnLst/>
              <a:rect l="l" t="t" r="r" b="b"/>
              <a:pathLst>
                <a:path w="217" h="656" extrusionOk="0">
                  <a:moveTo>
                    <a:pt x="139" y="0"/>
                  </a:moveTo>
                  <a:lnTo>
                    <a:pt x="0" y="77"/>
                  </a:lnTo>
                  <a:lnTo>
                    <a:pt x="16" y="147"/>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16"/>
            <p:cNvSpPr/>
            <p:nvPr/>
          </p:nvSpPr>
          <p:spPr>
            <a:xfrm>
              <a:off x="1104670" y="4340684"/>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16"/>
            <p:cNvSpPr/>
            <p:nvPr/>
          </p:nvSpPr>
          <p:spPr>
            <a:xfrm>
              <a:off x="1096324" y="448399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93"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16"/>
            <p:cNvSpPr/>
            <p:nvPr/>
          </p:nvSpPr>
          <p:spPr>
            <a:xfrm>
              <a:off x="1104670" y="4630049"/>
              <a:ext cx="25872" cy="78213"/>
            </a:xfrm>
            <a:custGeom>
              <a:avLst/>
              <a:gdLst/>
              <a:ahLst/>
              <a:cxnLst/>
              <a:rect l="l" t="t" r="r" b="b"/>
              <a:pathLst>
                <a:path w="217" h="656" extrusionOk="0">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16"/>
            <p:cNvSpPr/>
            <p:nvPr/>
          </p:nvSpPr>
          <p:spPr>
            <a:xfrm>
              <a:off x="1096324" y="4773360"/>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93"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16"/>
            <p:cNvSpPr/>
            <p:nvPr/>
          </p:nvSpPr>
          <p:spPr>
            <a:xfrm>
              <a:off x="1104670" y="4919414"/>
              <a:ext cx="25872" cy="78213"/>
            </a:xfrm>
            <a:custGeom>
              <a:avLst/>
              <a:gdLst/>
              <a:ahLst/>
              <a:cxnLst/>
              <a:rect l="l" t="t" r="r" b="b"/>
              <a:pathLst>
                <a:path w="217" h="656" extrusionOk="0">
                  <a:moveTo>
                    <a:pt x="139" y="1"/>
                  </a:moveTo>
                  <a:lnTo>
                    <a:pt x="0" y="78"/>
                  </a:lnTo>
                  <a:lnTo>
                    <a:pt x="16" y="139"/>
                  </a:lnTo>
                  <a:lnTo>
                    <a:pt x="131" y="78"/>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16"/>
            <p:cNvSpPr/>
            <p:nvPr/>
          </p:nvSpPr>
          <p:spPr>
            <a:xfrm>
              <a:off x="1096324" y="506272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93"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16"/>
            <p:cNvSpPr/>
            <p:nvPr/>
          </p:nvSpPr>
          <p:spPr>
            <a:xfrm>
              <a:off x="1370012"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16"/>
            <p:cNvSpPr/>
            <p:nvPr/>
          </p:nvSpPr>
          <p:spPr>
            <a:xfrm>
              <a:off x="1370012"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16"/>
            <p:cNvSpPr/>
            <p:nvPr/>
          </p:nvSpPr>
          <p:spPr>
            <a:xfrm>
              <a:off x="1370012"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16"/>
            <p:cNvSpPr/>
            <p:nvPr/>
          </p:nvSpPr>
          <p:spPr>
            <a:xfrm>
              <a:off x="1361785"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16"/>
            <p:cNvSpPr/>
            <p:nvPr/>
          </p:nvSpPr>
          <p:spPr>
            <a:xfrm>
              <a:off x="1361785"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16"/>
            <p:cNvSpPr/>
            <p:nvPr/>
          </p:nvSpPr>
          <p:spPr>
            <a:xfrm>
              <a:off x="1370012"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16"/>
            <p:cNvSpPr/>
            <p:nvPr/>
          </p:nvSpPr>
          <p:spPr>
            <a:xfrm>
              <a:off x="1361785"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16"/>
            <p:cNvSpPr/>
            <p:nvPr/>
          </p:nvSpPr>
          <p:spPr>
            <a:xfrm>
              <a:off x="1370012"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16"/>
            <p:cNvSpPr/>
            <p:nvPr/>
          </p:nvSpPr>
          <p:spPr>
            <a:xfrm>
              <a:off x="1361785"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16"/>
            <p:cNvSpPr/>
            <p:nvPr/>
          </p:nvSpPr>
          <p:spPr>
            <a:xfrm>
              <a:off x="1361785"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16"/>
            <p:cNvSpPr/>
            <p:nvPr/>
          </p:nvSpPr>
          <p:spPr>
            <a:xfrm>
              <a:off x="1370012"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16"/>
            <p:cNvSpPr/>
            <p:nvPr/>
          </p:nvSpPr>
          <p:spPr>
            <a:xfrm>
              <a:off x="1370012"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16"/>
            <p:cNvSpPr/>
            <p:nvPr/>
          </p:nvSpPr>
          <p:spPr>
            <a:xfrm>
              <a:off x="1370012"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16"/>
            <p:cNvSpPr/>
            <p:nvPr/>
          </p:nvSpPr>
          <p:spPr>
            <a:xfrm>
              <a:off x="1361785" y="1879709"/>
              <a:ext cx="53295" cy="80955"/>
            </a:xfrm>
            <a:custGeom>
              <a:avLst/>
              <a:gdLst/>
              <a:ahLst/>
              <a:cxnLst/>
              <a:rect l="l" t="t" r="r" b="b"/>
              <a:pathLst>
                <a:path w="447" h="679" extrusionOk="0">
                  <a:moveTo>
                    <a:pt x="224" y="70"/>
                  </a:moveTo>
                  <a:cubicBezTo>
                    <a:pt x="316" y="70"/>
                    <a:pt x="355" y="162"/>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16"/>
            <p:cNvSpPr/>
            <p:nvPr/>
          </p:nvSpPr>
          <p:spPr>
            <a:xfrm>
              <a:off x="1370012"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16"/>
            <p:cNvSpPr/>
            <p:nvPr/>
          </p:nvSpPr>
          <p:spPr>
            <a:xfrm>
              <a:off x="1370012"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16"/>
            <p:cNvSpPr/>
            <p:nvPr/>
          </p:nvSpPr>
          <p:spPr>
            <a:xfrm>
              <a:off x="1361785" y="2313220"/>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16"/>
            <p:cNvSpPr/>
            <p:nvPr/>
          </p:nvSpPr>
          <p:spPr>
            <a:xfrm>
              <a:off x="1370012"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16"/>
            <p:cNvSpPr/>
            <p:nvPr/>
          </p:nvSpPr>
          <p:spPr>
            <a:xfrm>
              <a:off x="1361785" y="2602704"/>
              <a:ext cx="53295" cy="80955"/>
            </a:xfrm>
            <a:custGeom>
              <a:avLst/>
              <a:gdLst/>
              <a:ahLst/>
              <a:cxnLst/>
              <a:rect l="l" t="t" r="r" b="b"/>
              <a:pathLst>
                <a:path w="447" h="679" extrusionOk="0">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16"/>
            <p:cNvSpPr/>
            <p:nvPr/>
          </p:nvSpPr>
          <p:spPr>
            <a:xfrm>
              <a:off x="1370012" y="274875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16"/>
            <p:cNvSpPr/>
            <p:nvPr/>
          </p:nvSpPr>
          <p:spPr>
            <a:xfrm>
              <a:off x="1361785" y="2892069"/>
              <a:ext cx="53295" cy="80955"/>
            </a:xfrm>
            <a:custGeom>
              <a:avLst/>
              <a:gdLst/>
              <a:ahLst/>
              <a:cxnLst/>
              <a:rect l="l" t="t" r="r" b="b"/>
              <a:pathLst>
                <a:path w="447" h="679" extrusionOk="0">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16"/>
            <p:cNvSpPr/>
            <p:nvPr/>
          </p:nvSpPr>
          <p:spPr>
            <a:xfrm>
              <a:off x="1370012" y="303812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16"/>
            <p:cNvSpPr/>
            <p:nvPr/>
          </p:nvSpPr>
          <p:spPr>
            <a:xfrm>
              <a:off x="1361785" y="3181435"/>
              <a:ext cx="53295" cy="80955"/>
            </a:xfrm>
            <a:custGeom>
              <a:avLst/>
              <a:gdLst/>
              <a:ahLst/>
              <a:cxnLst/>
              <a:rect l="l" t="t" r="r" b="b"/>
              <a:pathLst>
                <a:path w="447" h="679" extrusionOk="0">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16"/>
            <p:cNvSpPr/>
            <p:nvPr/>
          </p:nvSpPr>
          <p:spPr>
            <a:xfrm>
              <a:off x="1361785" y="332653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16"/>
            <p:cNvSpPr/>
            <p:nvPr/>
          </p:nvSpPr>
          <p:spPr>
            <a:xfrm>
              <a:off x="1370012" y="3472588"/>
              <a:ext cx="25872" cy="78213"/>
            </a:xfrm>
            <a:custGeom>
              <a:avLst/>
              <a:gdLst/>
              <a:ahLst/>
              <a:cxnLst/>
              <a:rect l="l" t="t" r="r" b="b"/>
              <a:pathLst>
                <a:path w="217" h="656" extrusionOk="0">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16"/>
            <p:cNvSpPr/>
            <p:nvPr/>
          </p:nvSpPr>
          <p:spPr>
            <a:xfrm>
              <a:off x="1361785" y="3615900"/>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16"/>
            <p:cNvSpPr/>
            <p:nvPr/>
          </p:nvSpPr>
          <p:spPr>
            <a:xfrm>
              <a:off x="1361785" y="3760165"/>
              <a:ext cx="53295" cy="80955"/>
            </a:xfrm>
            <a:custGeom>
              <a:avLst/>
              <a:gdLst/>
              <a:ahLst/>
              <a:cxnLst/>
              <a:rect l="l" t="t" r="r" b="b"/>
              <a:pathLst>
                <a:path w="447" h="679" extrusionOk="0">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16"/>
            <p:cNvSpPr/>
            <p:nvPr/>
          </p:nvSpPr>
          <p:spPr>
            <a:xfrm>
              <a:off x="1361785" y="3905265"/>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16"/>
            <p:cNvSpPr/>
            <p:nvPr/>
          </p:nvSpPr>
          <p:spPr>
            <a:xfrm>
              <a:off x="853412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16"/>
            <p:cNvSpPr/>
            <p:nvPr/>
          </p:nvSpPr>
          <p:spPr>
            <a:xfrm>
              <a:off x="853412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16"/>
            <p:cNvSpPr/>
            <p:nvPr/>
          </p:nvSpPr>
          <p:spPr>
            <a:xfrm>
              <a:off x="853412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16"/>
            <p:cNvSpPr/>
            <p:nvPr/>
          </p:nvSpPr>
          <p:spPr>
            <a:xfrm>
              <a:off x="852590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16"/>
            <p:cNvSpPr/>
            <p:nvPr/>
          </p:nvSpPr>
          <p:spPr>
            <a:xfrm>
              <a:off x="8525900"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16"/>
            <p:cNvSpPr/>
            <p:nvPr/>
          </p:nvSpPr>
          <p:spPr>
            <a:xfrm>
              <a:off x="8534126"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16"/>
            <p:cNvSpPr/>
            <p:nvPr/>
          </p:nvSpPr>
          <p:spPr>
            <a:xfrm>
              <a:off x="8525900"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16"/>
            <p:cNvSpPr/>
            <p:nvPr/>
          </p:nvSpPr>
          <p:spPr>
            <a:xfrm>
              <a:off x="8534126"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16"/>
            <p:cNvSpPr/>
            <p:nvPr/>
          </p:nvSpPr>
          <p:spPr>
            <a:xfrm>
              <a:off x="8525900"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16"/>
            <p:cNvSpPr/>
            <p:nvPr/>
          </p:nvSpPr>
          <p:spPr>
            <a:xfrm>
              <a:off x="8525900"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16"/>
            <p:cNvSpPr/>
            <p:nvPr/>
          </p:nvSpPr>
          <p:spPr>
            <a:xfrm>
              <a:off x="8534126"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16"/>
            <p:cNvSpPr/>
            <p:nvPr/>
          </p:nvSpPr>
          <p:spPr>
            <a:xfrm>
              <a:off x="8534126"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16"/>
            <p:cNvSpPr/>
            <p:nvPr/>
          </p:nvSpPr>
          <p:spPr>
            <a:xfrm>
              <a:off x="8534126"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16"/>
            <p:cNvSpPr/>
            <p:nvPr/>
          </p:nvSpPr>
          <p:spPr>
            <a:xfrm>
              <a:off x="8525900"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16"/>
            <p:cNvSpPr/>
            <p:nvPr/>
          </p:nvSpPr>
          <p:spPr>
            <a:xfrm>
              <a:off x="8534126"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16"/>
            <p:cNvSpPr/>
            <p:nvPr/>
          </p:nvSpPr>
          <p:spPr>
            <a:xfrm>
              <a:off x="8534126"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16"/>
            <p:cNvSpPr/>
            <p:nvPr/>
          </p:nvSpPr>
          <p:spPr>
            <a:xfrm>
              <a:off x="8525900"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16"/>
            <p:cNvSpPr/>
            <p:nvPr/>
          </p:nvSpPr>
          <p:spPr>
            <a:xfrm>
              <a:off x="8534126"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16"/>
            <p:cNvSpPr/>
            <p:nvPr/>
          </p:nvSpPr>
          <p:spPr>
            <a:xfrm>
              <a:off x="8525900"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16"/>
            <p:cNvSpPr/>
            <p:nvPr/>
          </p:nvSpPr>
          <p:spPr>
            <a:xfrm>
              <a:off x="8534126"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16"/>
            <p:cNvSpPr/>
            <p:nvPr/>
          </p:nvSpPr>
          <p:spPr>
            <a:xfrm>
              <a:off x="8525900"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16"/>
            <p:cNvSpPr/>
            <p:nvPr/>
          </p:nvSpPr>
          <p:spPr>
            <a:xfrm>
              <a:off x="8534126"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16"/>
            <p:cNvSpPr/>
            <p:nvPr/>
          </p:nvSpPr>
          <p:spPr>
            <a:xfrm>
              <a:off x="8525900"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16"/>
            <p:cNvSpPr/>
            <p:nvPr/>
          </p:nvSpPr>
          <p:spPr>
            <a:xfrm>
              <a:off x="8525900"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16"/>
            <p:cNvSpPr/>
            <p:nvPr/>
          </p:nvSpPr>
          <p:spPr>
            <a:xfrm>
              <a:off x="8534126"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16"/>
            <p:cNvSpPr/>
            <p:nvPr/>
          </p:nvSpPr>
          <p:spPr>
            <a:xfrm>
              <a:off x="8525900"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16"/>
            <p:cNvSpPr/>
            <p:nvPr/>
          </p:nvSpPr>
          <p:spPr>
            <a:xfrm>
              <a:off x="8525900"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16"/>
            <p:cNvSpPr/>
            <p:nvPr/>
          </p:nvSpPr>
          <p:spPr>
            <a:xfrm>
              <a:off x="8525900"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16"/>
            <p:cNvSpPr/>
            <p:nvPr/>
          </p:nvSpPr>
          <p:spPr>
            <a:xfrm>
              <a:off x="8534126"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16"/>
            <p:cNvSpPr/>
            <p:nvPr/>
          </p:nvSpPr>
          <p:spPr>
            <a:xfrm>
              <a:off x="8534126"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16"/>
            <p:cNvSpPr/>
            <p:nvPr/>
          </p:nvSpPr>
          <p:spPr>
            <a:xfrm>
              <a:off x="8534126"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16"/>
            <p:cNvSpPr/>
            <p:nvPr/>
          </p:nvSpPr>
          <p:spPr>
            <a:xfrm>
              <a:off x="8525900"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16"/>
            <p:cNvSpPr/>
            <p:nvPr/>
          </p:nvSpPr>
          <p:spPr>
            <a:xfrm>
              <a:off x="8534126"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16"/>
            <p:cNvSpPr/>
            <p:nvPr/>
          </p:nvSpPr>
          <p:spPr>
            <a:xfrm>
              <a:off x="8525900"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16"/>
            <p:cNvSpPr/>
            <p:nvPr/>
          </p:nvSpPr>
          <p:spPr>
            <a:xfrm>
              <a:off x="8534126"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16"/>
            <p:cNvSpPr/>
            <p:nvPr/>
          </p:nvSpPr>
          <p:spPr>
            <a:xfrm>
              <a:off x="8525900"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16"/>
            <p:cNvSpPr/>
            <p:nvPr/>
          </p:nvSpPr>
          <p:spPr>
            <a:xfrm>
              <a:off x="1635354"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16"/>
            <p:cNvSpPr/>
            <p:nvPr/>
          </p:nvSpPr>
          <p:spPr>
            <a:xfrm>
              <a:off x="1635354"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16"/>
            <p:cNvSpPr/>
            <p:nvPr/>
          </p:nvSpPr>
          <p:spPr>
            <a:xfrm>
              <a:off x="1635354"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16"/>
            <p:cNvSpPr/>
            <p:nvPr/>
          </p:nvSpPr>
          <p:spPr>
            <a:xfrm>
              <a:off x="162712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16"/>
            <p:cNvSpPr/>
            <p:nvPr/>
          </p:nvSpPr>
          <p:spPr>
            <a:xfrm>
              <a:off x="162712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16"/>
            <p:cNvSpPr/>
            <p:nvPr/>
          </p:nvSpPr>
          <p:spPr>
            <a:xfrm>
              <a:off x="1635354"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16"/>
            <p:cNvSpPr/>
            <p:nvPr/>
          </p:nvSpPr>
          <p:spPr>
            <a:xfrm>
              <a:off x="162712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16"/>
            <p:cNvSpPr/>
            <p:nvPr/>
          </p:nvSpPr>
          <p:spPr>
            <a:xfrm>
              <a:off x="1635354"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16"/>
            <p:cNvSpPr/>
            <p:nvPr/>
          </p:nvSpPr>
          <p:spPr>
            <a:xfrm>
              <a:off x="162712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16"/>
            <p:cNvSpPr/>
            <p:nvPr/>
          </p:nvSpPr>
          <p:spPr>
            <a:xfrm>
              <a:off x="162712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16"/>
            <p:cNvSpPr/>
            <p:nvPr/>
          </p:nvSpPr>
          <p:spPr>
            <a:xfrm>
              <a:off x="1635354" y="144703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16"/>
            <p:cNvSpPr/>
            <p:nvPr/>
          </p:nvSpPr>
          <p:spPr>
            <a:xfrm>
              <a:off x="1635354" y="159117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16"/>
            <p:cNvSpPr/>
            <p:nvPr/>
          </p:nvSpPr>
          <p:spPr>
            <a:xfrm>
              <a:off x="1635354" y="1736397"/>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16"/>
            <p:cNvSpPr/>
            <p:nvPr/>
          </p:nvSpPr>
          <p:spPr>
            <a:xfrm>
              <a:off x="1627127"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16"/>
            <p:cNvSpPr/>
            <p:nvPr/>
          </p:nvSpPr>
          <p:spPr>
            <a:xfrm>
              <a:off x="1635354" y="202576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16"/>
            <p:cNvSpPr/>
            <p:nvPr/>
          </p:nvSpPr>
          <p:spPr>
            <a:xfrm>
              <a:off x="1635354" y="2170028"/>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16"/>
            <p:cNvSpPr/>
            <p:nvPr/>
          </p:nvSpPr>
          <p:spPr>
            <a:xfrm>
              <a:off x="1627127"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16"/>
            <p:cNvSpPr/>
            <p:nvPr/>
          </p:nvSpPr>
          <p:spPr>
            <a:xfrm>
              <a:off x="1635354" y="2459393"/>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16"/>
            <p:cNvSpPr/>
            <p:nvPr/>
          </p:nvSpPr>
          <p:spPr>
            <a:xfrm>
              <a:off x="1627127"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16"/>
            <p:cNvSpPr/>
            <p:nvPr/>
          </p:nvSpPr>
          <p:spPr>
            <a:xfrm>
              <a:off x="1635354" y="2748758"/>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16"/>
            <p:cNvSpPr/>
            <p:nvPr/>
          </p:nvSpPr>
          <p:spPr>
            <a:xfrm>
              <a:off x="1627127"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16"/>
            <p:cNvSpPr/>
            <p:nvPr/>
          </p:nvSpPr>
          <p:spPr>
            <a:xfrm>
              <a:off x="1635354" y="3038123"/>
              <a:ext cx="25872" cy="78094"/>
            </a:xfrm>
            <a:custGeom>
              <a:avLst/>
              <a:gdLst/>
              <a:ahLst/>
              <a:cxnLst/>
              <a:rect l="l" t="t" r="r" b="b"/>
              <a:pathLst>
                <a:path w="217" h="655" extrusionOk="0">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16"/>
            <p:cNvSpPr/>
            <p:nvPr/>
          </p:nvSpPr>
          <p:spPr>
            <a:xfrm>
              <a:off x="1627127"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16"/>
            <p:cNvSpPr/>
            <p:nvPr/>
          </p:nvSpPr>
          <p:spPr>
            <a:xfrm>
              <a:off x="1627127"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16"/>
            <p:cNvSpPr/>
            <p:nvPr/>
          </p:nvSpPr>
          <p:spPr>
            <a:xfrm>
              <a:off x="6677090"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16"/>
            <p:cNvSpPr/>
            <p:nvPr/>
          </p:nvSpPr>
          <p:spPr>
            <a:xfrm>
              <a:off x="6677090"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16"/>
            <p:cNvSpPr/>
            <p:nvPr/>
          </p:nvSpPr>
          <p:spPr>
            <a:xfrm>
              <a:off x="6677090"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16"/>
            <p:cNvSpPr/>
            <p:nvPr/>
          </p:nvSpPr>
          <p:spPr>
            <a:xfrm>
              <a:off x="666874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16"/>
            <p:cNvSpPr/>
            <p:nvPr/>
          </p:nvSpPr>
          <p:spPr>
            <a:xfrm>
              <a:off x="666874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16"/>
            <p:cNvSpPr/>
            <p:nvPr/>
          </p:nvSpPr>
          <p:spPr>
            <a:xfrm>
              <a:off x="6677090"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16"/>
            <p:cNvSpPr/>
            <p:nvPr/>
          </p:nvSpPr>
          <p:spPr>
            <a:xfrm>
              <a:off x="666874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16"/>
            <p:cNvSpPr/>
            <p:nvPr/>
          </p:nvSpPr>
          <p:spPr>
            <a:xfrm>
              <a:off x="6677090"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16"/>
            <p:cNvSpPr/>
            <p:nvPr/>
          </p:nvSpPr>
          <p:spPr>
            <a:xfrm>
              <a:off x="666874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16"/>
            <p:cNvSpPr/>
            <p:nvPr/>
          </p:nvSpPr>
          <p:spPr>
            <a:xfrm>
              <a:off x="666874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16"/>
            <p:cNvSpPr/>
            <p:nvPr/>
          </p:nvSpPr>
          <p:spPr>
            <a:xfrm>
              <a:off x="6677090" y="144703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16"/>
            <p:cNvSpPr/>
            <p:nvPr/>
          </p:nvSpPr>
          <p:spPr>
            <a:xfrm>
              <a:off x="6677090" y="159117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16"/>
            <p:cNvSpPr/>
            <p:nvPr/>
          </p:nvSpPr>
          <p:spPr>
            <a:xfrm>
              <a:off x="6677090" y="1736397"/>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16"/>
            <p:cNvSpPr/>
            <p:nvPr/>
          </p:nvSpPr>
          <p:spPr>
            <a:xfrm>
              <a:off x="7738816"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16"/>
            <p:cNvSpPr/>
            <p:nvPr/>
          </p:nvSpPr>
          <p:spPr>
            <a:xfrm>
              <a:off x="7738816"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16"/>
            <p:cNvSpPr/>
            <p:nvPr/>
          </p:nvSpPr>
          <p:spPr>
            <a:xfrm>
              <a:off x="7738816"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16"/>
            <p:cNvSpPr/>
            <p:nvPr/>
          </p:nvSpPr>
          <p:spPr>
            <a:xfrm>
              <a:off x="773058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16"/>
            <p:cNvSpPr/>
            <p:nvPr/>
          </p:nvSpPr>
          <p:spPr>
            <a:xfrm>
              <a:off x="773058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16"/>
            <p:cNvSpPr/>
            <p:nvPr/>
          </p:nvSpPr>
          <p:spPr>
            <a:xfrm>
              <a:off x="7738816"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16"/>
            <p:cNvSpPr/>
            <p:nvPr/>
          </p:nvSpPr>
          <p:spPr>
            <a:xfrm>
              <a:off x="773058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16"/>
            <p:cNvSpPr/>
            <p:nvPr/>
          </p:nvSpPr>
          <p:spPr>
            <a:xfrm>
              <a:off x="7738816"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16"/>
            <p:cNvSpPr/>
            <p:nvPr/>
          </p:nvSpPr>
          <p:spPr>
            <a:xfrm>
              <a:off x="7730589"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16"/>
            <p:cNvSpPr/>
            <p:nvPr/>
          </p:nvSpPr>
          <p:spPr>
            <a:xfrm>
              <a:off x="7730589"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16"/>
            <p:cNvSpPr/>
            <p:nvPr/>
          </p:nvSpPr>
          <p:spPr>
            <a:xfrm>
              <a:off x="7738816"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16"/>
            <p:cNvSpPr/>
            <p:nvPr/>
          </p:nvSpPr>
          <p:spPr>
            <a:xfrm>
              <a:off x="7738816" y="159117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16"/>
            <p:cNvSpPr/>
            <p:nvPr/>
          </p:nvSpPr>
          <p:spPr>
            <a:xfrm>
              <a:off x="7738816" y="1736397"/>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16"/>
            <p:cNvSpPr/>
            <p:nvPr/>
          </p:nvSpPr>
          <p:spPr>
            <a:xfrm>
              <a:off x="7730589" y="1879709"/>
              <a:ext cx="53295" cy="80955"/>
            </a:xfrm>
            <a:custGeom>
              <a:avLst/>
              <a:gdLst/>
              <a:ahLst/>
              <a:cxnLst/>
              <a:rect l="l" t="t" r="r" b="b"/>
              <a:pathLst>
                <a:path w="447" h="679" extrusionOk="0">
                  <a:moveTo>
                    <a:pt x="224" y="70"/>
                  </a:moveTo>
                  <a:cubicBezTo>
                    <a:pt x="316" y="70"/>
                    <a:pt x="362" y="162"/>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16"/>
            <p:cNvSpPr/>
            <p:nvPr/>
          </p:nvSpPr>
          <p:spPr>
            <a:xfrm>
              <a:off x="7738816" y="202576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16"/>
            <p:cNvSpPr/>
            <p:nvPr/>
          </p:nvSpPr>
          <p:spPr>
            <a:xfrm>
              <a:off x="7738816" y="2170028"/>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16"/>
            <p:cNvSpPr/>
            <p:nvPr/>
          </p:nvSpPr>
          <p:spPr>
            <a:xfrm>
              <a:off x="7730589" y="2313220"/>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16"/>
            <p:cNvSpPr/>
            <p:nvPr/>
          </p:nvSpPr>
          <p:spPr>
            <a:xfrm>
              <a:off x="7738816" y="2459393"/>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16"/>
            <p:cNvSpPr/>
            <p:nvPr/>
          </p:nvSpPr>
          <p:spPr>
            <a:xfrm>
              <a:off x="7730589" y="2602704"/>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0" y="0"/>
                    <a:pt x="0" y="123"/>
                    <a:pt x="0" y="347"/>
                  </a:cubicBezTo>
                  <a:cubicBezTo>
                    <a:pt x="8" y="562"/>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16"/>
            <p:cNvSpPr/>
            <p:nvPr/>
          </p:nvSpPr>
          <p:spPr>
            <a:xfrm>
              <a:off x="7738816" y="2748758"/>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16"/>
            <p:cNvSpPr/>
            <p:nvPr/>
          </p:nvSpPr>
          <p:spPr>
            <a:xfrm>
              <a:off x="7730589" y="2892069"/>
              <a:ext cx="53295" cy="80955"/>
            </a:xfrm>
            <a:custGeom>
              <a:avLst/>
              <a:gdLst/>
              <a:ahLst/>
              <a:cxnLst/>
              <a:rect l="l" t="t" r="r" b="b"/>
              <a:pathLst>
                <a:path w="447" h="679" extrusionOk="0">
                  <a:moveTo>
                    <a:pt x="224" y="69"/>
                  </a:moveTo>
                  <a:cubicBezTo>
                    <a:pt x="316" y="69"/>
                    <a:pt x="362" y="170"/>
                    <a:pt x="362" y="339"/>
                  </a:cubicBezTo>
                  <a:cubicBezTo>
                    <a:pt x="362" y="509"/>
                    <a:pt x="316" y="616"/>
                    <a:pt x="224" y="616"/>
                  </a:cubicBezTo>
                  <a:cubicBezTo>
                    <a:pt x="147" y="616"/>
                    <a:pt x="93" y="516"/>
                    <a:pt x="93" y="347"/>
                  </a:cubicBezTo>
                  <a:cubicBezTo>
                    <a:pt x="93" y="170"/>
                    <a:pt x="147" y="69"/>
                    <a:pt x="224" y="69"/>
                  </a:cubicBezTo>
                  <a:close/>
                  <a:moveTo>
                    <a:pt x="231" y="0"/>
                  </a:moveTo>
                  <a:cubicBezTo>
                    <a:pt x="100" y="0"/>
                    <a:pt x="0" y="123"/>
                    <a:pt x="0" y="347"/>
                  </a:cubicBezTo>
                  <a:cubicBezTo>
                    <a:pt x="8" y="562"/>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16"/>
            <p:cNvSpPr/>
            <p:nvPr/>
          </p:nvSpPr>
          <p:spPr>
            <a:xfrm>
              <a:off x="7738816" y="3038123"/>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16"/>
            <p:cNvSpPr/>
            <p:nvPr/>
          </p:nvSpPr>
          <p:spPr>
            <a:xfrm>
              <a:off x="7730589" y="3181435"/>
              <a:ext cx="53295" cy="80955"/>
            </a:xfrm>
            <a:custGeom>
              <a:avLst/>
              <a:gdLst/>
              <a:ahLst/>
              <a:cxnLst/>
              <a:rect l="l" t="t" r="r" b="b"/>
              <a:pathLst>
                <a:path w="447" h="679" extrusionOk="0">
                  <a:moveTo>
                    <a:pt x="224" y="69"/>
                  </a:moveTo>
                  <a:cubicBezTo>
                    <a:pt x="316" y="69"/>
                    <a:pt x="362" y="170"/>
                    <a:pt x="362" y="339"/>
                  </a:cubicBezTo>
                  <a:cubicBezTo>
                    <a:pt x="362" y="509"/>
                    <a:pt x="316" y="616"/>
                    <a:pt x="224" y="616"/>
                  </a:cubicBezTo>
                  <a:cubicBezTo>
                    <a:pt x="147" y="616"/>
                    <a:pt x="93" y="516"/>
                    <a:pt x="93" y="347"/>
                  </a:cubicBezTo>
                  <a:cubicBezTo>
                    <a:pt x="93" y="170"/>
                    <a:pt x="147" y="69"/>
                    <a:pt x="224" y="69"/>
                  </a:cubicBezTo>
                  <a:close/>
                  <a:moveTo>
                    <a:pt x="231" y="0"/>
                  </a:moveTo>
                  <a:cubicBezTo>
                    <a:pt x="100" y="0"/>
                    <a:pt x="0" y="123"/>
                    <a:pt x="0" y="347"/>
                  </a:cubicBezTo>
                  <a:cubicBezTo>
                    <a:pt x="8" y="563"/>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16"/>
            <p:cNvSpPr/>
            <p:nvPr/>
          </p:nvSpPr>
          <p:spPr>
            <a:xfrm>
              <a:off x="7730589"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16"/>
            <p:cNvSpPr/>
            <p:nvPr/>
          </p:nvSpPr>
          <p:spPr>
            <a:xfrm>
              <a:off x="7738816" y="3472588"/>
              <a:ext cx="26707" cy="78213"/>
            </a:xfrm>
            <a:custGeom>
              <a:avLst/>
              <a:gdLst/>
              <a:ahLst/>
              <a:cxnLst/>
              <a:rect l="l" t="t" r="r" b="b"/>
              <a:pathLst>
                <a:path w="224" h="656" extrusionOk="0">
                  <a:moveTo>
                    <a:pt x="147" y="0"/>
                  </a:moveTo>
                  <a:lnTo>
                    <a:pt x="0" y="78"/>
                  </a:lnTo>
                  <a:lnTo>
                    <a:pt x="24"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16"/>
            <p:cNvSpPr/>
            <p:nvPr/>
          </p:nvSpPr>
          <p:spPr>
            <a:xfrm>
              <a:off x="7730589" y="3615900"/>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16"/>
            <p:cNvSpPr/>
            <p:nvPr/>
          </p:nvSpPr>
          <p:spPr>
            <a:xfrm>
              <a:off x="7730589" y="376016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0" y="0"/>
                    <a:pt x="0" y="123"/>
                    <a:pt x="0" y="347"/>
                  </a:cubicBezTo>
                  <a:cubicBezTo>
                    <a:pt x="8" y="563"/>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16"/>
            <p:cNvSpPr/>
            <p:nvPr/>
          </p:nvSpPr>
          <p:spPr>
            <a:xfrm>
              <a:off x="7730589" y="390526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16"/>
            <p:cNvSpPr/>
            <p:nvPr/>
          </p:nvSpPr>
          <p:spPr>
            <a:xfrm>
              <a:off x="879958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16"/>
            <p:cNvSpPr/>
            <p:nvPr/>
          </p:nvSpPr>
          <p:spPr>
            <a:xfrm>
              <a:off x="879958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16"/>
            <p:cNvSpPr/>
            <p:nvPr/>
          </p:nvSpPr>
          <p:spPr>
            <a:xfrm>
              <a:off x="879958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16"/>
            <p:cNvSpPr/>
            <p:nvPr/>
          </p:nvSpPr>
          <p:spPr>
            <a:xfrm>
              <a:off x="879136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16"/>
            <p:cNvSpPr/>
            <p:nvPr/>
          </p:nvSpPr>
          <p:spPr>
            <a:xfrm>
              <a:off x="879136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16"/>
            <p:cNvSpPr/>
            <p:nvPr/>
          </p:nvSpPr>
          <p:spPr>
            <a:xfrm>
              <a:off x="879958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16"/>
            <p:cNvSpPr/>
            <p:nvPr/>
          </p:nvSpPr>
          <p:spPr>
            <a:xfrm>
              <a:off x="879136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16"/>
            <p:cNvSpPr/>
            <p:nvPr/>
          </p:nvSpPr>
          <p:spPr>
            <a:xfrm>
              <a:off x="879958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16"/>
            <p:cNvSpPr/>
            <p:nvPr/>
          </p:nvSpPr>
          <p:spPr>
            <a:xfrm>
              <a:off x="879136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16"/>
            <p:cNvSpPr/>
            <p:nvPr/>
          </p:nvSpPr>
          <p:spPr>
            <a:xfrm>
              <a:off x="879136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16"/>
            <p:cNvSpPr/>
            <p:nvPr/>
          </p:nvSpPr>
          <p:spPr>
            <a:xfrm>
              <a:off x="879958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16"/>
            <p:cNvSpPr/>
            <p:nvPr/>
          </p:nvSpPr>
          <p:spPr>
            <a:xfrm>
              <a:off x="879958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16"/>
            <p:cNvSpPr/>
            <p:nvPr/>
          </p:nvSpPr>
          <p:spPr>
            <a:xfrm>
              <a:off x="879958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16"/>
            <p:cNvSpPr/>
            <p:nvPr/>
          </p:nvSpPr>
          <p:spPr>
            <a:xfrm>
              <a:off x="879136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16"/>
            <p:cNvSpPr/>
            <p:nvPr/>
          </p:nvSpPr>
          <p:spPr>
            <a:xfrm>
              <a:off x="879958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16"/>
            <p:cNvSpPr/>
            <p:nvPr/>
          </p:nvSpPr>
          <p:spPr>
            <a:xfrm>
              <a:off x="879958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16"/>
            <p:cNvSpPr/>
            <p:nvPr/>
          </p:nvSpPr>
          <p:spPr>
            <a:xfrm>
              <a:off x="879136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16"/>
            <p:cNvSpPr/>
            <p:nvPr/>
          </p:nvSpPr>
          <p:spPr>
            <a:xfrm>
              <a:off x="879958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16"/>
            <p:cNvSpPr/>
            <p:nvPr/>
          </p:nvSpPr>
          <p:spPr>
            <a:xfrm>
              <a:off x="879136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16"/>
            <p:cNvSpPr/>
            <p:nvPr/>
          </p:nvSpPr>
          <p:spPr>
            <a:xfrm>
              <a:off x="879958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16"/>
            <p:cNvSpPr/>
            <p:nvPr/>
          </p:nvSpPr>
          <p:spPr>
            <a:xfrm>
              <a:off x="879136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16"/>
            <p:cNvSpPr/>
            <p:nvPr/>
          </p:nvSpPr>
          <p:spPr>
            <a:xfrm>
              <a:off x="879958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16"/>
            <p:cNvSpPr/>
            <p:nvPr/>
          </p:nvSpPr>
          <p:spPr>
            <a:xfrm>
              <a:off x="879136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16"/>
            <p:cNvSpPr/>
            <p:nvPr/>
          </p:nvSpPr>
          <p:spPr>
            <a:xfrm>
              <a:off x="879136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16"/>
            <p:cNvSpPr/>
            <p:nvPr/>
          </p:nvSpPr>
          <p:spPr>
            <a:xfrm>
              <a:off x="879958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16"/>
            <p:cNvSpPr/>
            <p:nvPr/>
          </p:nvSpPr>
          <p:spPr>
            <a:xfrm>
              <a:off x="879136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16"/>
            <p:cNvSpPr/>
            <p:nvPr/>
          </p:nvSpPr>
          <p:spPr>
            <a:xfrm>
              <a:off x="879136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16"/>
            <p:cNvSpPr/>
            <p:nvPr/>
          </p:nvSpPr>
          <p:spPr>
            <a:xfrm>
              <a:off x="879136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16"/>
            <p:cNvSpPr/>
            <p:nvPr/>
          </p:nvSpPr>
          <p:spPr>
            <a:xfrm>
              <a:off x="879958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16"/>
            <p:cNvSpPr/>
            <p:nvPr/>
          </p:nvSpPr>
          <p:spPr>
            <a:xfrm>
              <a:off x="879958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16"/>
            <p:cNvSpPr/>
            <p:nvPr/>
          </p:nvSpPr>
          <p:spPr>
            <a:xfrm>
              <a:off x="879958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16"/>
            <p:cNvSpPr/>
            <p:nvPr/>
          </p:nvSpPr>
          <p:spPr>
            <a:xfrm>
              <a:off x="879136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16"/>
            <p:cNvSpPr/>
            <p:nvPr/>
          </p:nvSpPr>
          <p:spPr>
            <a:xfrm>
              <a:off x="879958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16"/>
            <p:cNvSpPr/>
            <p:nvPr/>
          </p:nvSpPr>
          <p:spPr>
            <a:xfrm>
              <a:off x="879136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16"/>
            <p:cNvSpPr/>
            <p:nvPr/>
          </p:nvSpPr>
          <p:spPr>
            <a:xfrm>
              <a:off x="879958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16"/>
            <p:cNvSpPr/>
            <p:nvPr/>
          </p:nvSpPr>
          <p:spPr>
            <a:xfrm>
              <a:off x="879136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16"/>
            <p:cNvSpPr/>
            <p:nvPr/>
          </p:nvSpPr>
          <p:spPr>
            <a:xfrm>
              <a:off x="429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16"/>
            <p:cNvSpPr/>
            <p:nvPr/>
          </p:nvSpPr>
          <p:spPr>
            <a:xfrm>
              <a:off x="429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16"/>
            <p:cNvSpPr/>
            <p:nvPr/>
          </p:nvSpPr>
          <p:spPr>
            <a:xfrm>
              <a:off x="429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16"/>
            <p:cNvSpPr/>
            <p:nvPr/>
          </p:nvSpPr>
          <p:spPr>
            <a:xfrm>
              <a:off x="429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16"/>
            <p:cNvSpPr/>
            <p:nvPr/>
          </p:nvSpPr>
          <p:spPr>
            <a:xfrm>
              <a:off x="347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16"/>
            <p:cNvSpPr/>
            <p:nvPr/>
          </p:nvSpPr>
          <p:spPr>
            <a:xfrm>
              <a:off x="34718"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16"/>
            <p:cNvSpPr/>
            <p:nvPr/>
          </p:nvSpPr>
          <p:spPr>
            <a:xfrm>
              <a:off x="42945"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16"/>
            <p:cNvSpPr/>
            <p:nvPr/>
          </p:nvSpPr>
          <p:spPr>
            <a:xfrm>
              <a:off x="34718"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16"/>
            <p:cNvSpPr/>
            <p:nvPr/>
          </p:nvSpPr>
          <p:spPr>
            <a:xfrm>
              <a:off x="42945"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16"/>
            <p:cNvSpPr/>
            <p:nvPr/>
          </p:nvSpPr>
          <p:spPr>
            <a:xfrm>
              <a:off x="34718"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16"/>
            <p:cNvSpPr/>
            <p:nvPr/>
          </p:nvSpPr>
          <p:spPr>
            <a:xfrm>
              <a:off x="42945"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16"/>
            <p:cNvSpPr/>
            <p:nvPr/>
          </p:nvSpPr>
          <p:spPr>
            <a:xfrm>
              <a:off x="34718"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16"/>
            <p:cNvSpPr/>
            <p:nvPr/>
          </p:nvSpPr>
          <p:spPr>
            <a:xfrm>
              <a:off x="42945"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16"/>
            <p:cNvSpPr/>
            <p:nvPr/>
          </p:nvSpPr>
          <p:spPr>
            <a:xfrm>
              <a:off x="34718"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16"/>
            <p:cNvSpPr/>
            <p:nvPr/>
          </p:nvSpPr>
          <p:spPr>
            <a:xfrm>
              <a:off x="42945"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16"/>
            <p:cNvSpPr/>
            <p:nvPr/>
          </p:nvSpPr>
          <p:spPr>
            <a:xfrm>
              <a:off x="42945"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16"/>
            <p:cNvSpPr/>
            <p:nvPr/>
          </p:nvSpPr>
          <p:spPr>
            <a:xfrm>
              <a:off x="34718"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16"/>
            <p:cNvSpPr/>
            <p:nvPr/>
          </p:nvSpPr>
          <p:spPr>
            <a:xfrm>
              <a:off x="34718"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16"/>
            <p:cNvSpPr/>
            <p:nvPr/>
          </p:nvSpPr>
          <p:spPr>
            <a:xfrm>
              <a:off x="42945"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16"/>
            <p:cNvSpPr/>
            <p:nvPr/>
          </p:nvSpPr>
          <p:spPr>
            <a:xfrm>
              <a:off x="34718"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16"/>
            <p:cNvSpPr/>
            <p:nvPr/>
          </p:nvSpPr>
          <p:spPr>
            <a:xfrm>
              <a:off x="42945"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16"/>
            <p:cNvSpPr/>
            <p:nvPr/>
          </p:nvSpPr>
          <p:spPr>
            <a:xfrm>
              <a:off x="42945"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16"/>
            <p:cNvSpPr/>
            <p:nvPr/>
          </p:nvSpPr>
          <p:spPr>
            <a:xfrm>
              <a:off x="34718"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16"/>
            <p:cNvSpPr/>
            <p:nvPr/>
          </p:nvSpPr>
          <p:spPr>
            <a:xfrm>
              <a:off x="34718"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16"/>
            <p:cNvSpPr/>
            <p:nvPr/>
          </p:nvSpPr>
          <p:spPr>
            <a:xfrm>
              <a:off x="34718"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16"/>
            <p:cNvSpPr/>
            <p:nvPr/>
          </p:nvSpPr>
          <p:spPr>
            <a:xfrm>
              <a:off x="42945"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16"/>
            <p:cNvSpPr/>
            <p:nvPr/>
          </p:nvSpPr>
          <p:spPr>
            <a:xfrm>
              <a:off x="42945"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16"/>
            <p:cNvSpPr/>
            <p:nvPr/>
          </p:nvSpPr>
          <p:spPr>
            <a:xfrm>
              <a:off x="42945"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16"/>
            <p:cNvSpPr/>
            <p:nvPr/>
          </p:nvSpPr>
          <p:spPr>
            <a:xfrm>
              <a:off x="34718"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16"/>
            <p:cNvSpPr/>
            <p:nvPr/>
          </p:nvSpPr>
          <p:spPr>
            <a:xfrm>
              <a:off x="42945"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16"/>
            <p:cNvSpPr/>
            <p:nvPr/>
          </p:nvSpPr>
          <p:spPr>
            <a:xfrm>
              <a:off x="34718"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16"/>
            <p:cNvSpPr/>
            <p:nvPr/>
          </p:nvSpPr>
          <p:spPr>
            <a:xfrm>
              <a:off x="42945"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16"/>
            <p:cNvSpPr/>
            <p:nvPr/>
          </p:nvSpPr>
          <p:spPr>
            <a:xfrm>
              <a:off x="34718"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16"/>
            <p:cNvSpPr/>
            <p:nvPr/>
          </p:nvSpPr>
          <p:spPr>
            <a:xfrm>
              <a:off x="42945"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16"/>
            <p:cNvSpPr/>
            <p:nvPr/>
          </p:nvSpPr>
          <p:spPr>
            <a:xfrm>
              <a:off x="308286"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16"/>
            <p:cNvSpPr/>
            <p:nvPr/>
          </p:nvSpPr>
          <p:spPr>
            <a:xfrm>
              <a:off x="308286"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16"/>
            <p:cNvSpPr/>
            <p:nvPr/>
          </p:nvSpPr>
          <p:spPr>
            <a:xfrm>
              <a:off x="308286"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16"/>
            <p:cNvSpPr/>
            <p:nvPr/>
          </p:nvSpPr>
          <p:spPr>
            <a:xfrm>
              <a:off x="308286"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16"/>
            <p:cNvSpPr/>
            <p:nvPr/>
          </p:nvSpPr>
          <p:spPr>
            <a:xfrm>
              <a:off x="300060"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16"/>
            <p:cNvSpPr/>
            <p:nvPr/>
          </p:nvSpPr>
          <p:spPr>
            <a:xfrm>
              <a:off x="300060"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16"/>
            <p:cNvSpPr/>
            <p:nvPr/>
          </p:nvSpPr>
          <p:spPr>
            <a:xfrm>
              <a:off x="308286"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16"/>
            <p:cNvSpPr/>
            <p:nvPr/>
          </p:nvSpPr>
          <p:spPr>
            <a:xfrm>
              <a:off x="300060"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16"/>
            <p:cNvSpPr/>
            <p:nvPr/>
          </p:nvSpPr>
          <p:spPr>
            <a:xfrm>
              <a:off x="308286"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16"/>
            <p:cNvSpPr/>
            <p:nvPr/>
          </p:nvSpPr>
          <p:spPr>
            <a:xfrm>
              <a:off x="300060"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16"/>
            <p:cNvSpPr/>
            <p:nvPr/>
          </p:nvSpPr>
          <p:spPr>
            <a:xfrm>
              <a:off x="308286"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16"/>
            <p:cNvSpPr/>
            <p:nvPr/>
          </p:nvSpPr>
          <p:spPr>
            <a:xfrm>
              <a:off x="300060"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16"/>
            <p:cNvSpPr/>
            <p:nvPr/>
          </p:nvSpPr>
          <p:spPr>
            <a:xfrm>
              <a:off x="308286"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16"/>
            <p:cNvSpPr/>
            <p:nvPr/>
          </p:nvSpPr>
          <p:spPr>
            <a:xfrm>
              <a:off x="300060"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16"/>
            <p:cNvSpPr/>
            <p:nvPr/>
          </p:nvSpPr>
          <p:spPr>
            <a:xfrm>
              <a:off x="308286"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16"/>
            <p:cNvSpPr/>
            <p:nvPr/>
          </p:nvSpPr>
          <p:spPr>
            <a:xfrm>
              <a:off x="308286"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16"/>
            <p:cNvSpPr/>
            <p:nvPr/>
          </p:nvSpPr>
          <p:spPr>
            <a:xfrm>
              <a:off x="300060"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16"/>
            <p:cNvSpPr/>
            <p:nvPr/>
          </p:nvSpPr>
          <p:spPr>
            <a:xfrm>
              <a:off x="300060"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16"/>
            <p:cNvSpPr/>
            <p:nvPr/>
          </p:nvSpPr>
          <p:spPr>
            <a:xfrm>
              <a:off x="308286"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16"/>
            <p:cNvSpPr/>
            <p:nvPr/>
          </p:nvSpPr>
          <p:spPr>
            <a:xfrm>
              <a:off x="300060"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16"/>
            <p:cNvSpPr/>
            <p:nvPr/>
          </p:nvSpPr>
          <p:spPr>
            <a:xfrm>
              <a:off x="308286"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16"/>
            <p:cNvSpPr/>
            <p:nvPr/>
          </p:nvSpPr>
          <p:spPr>
            <a:xfrm>
              <a:off x="308286"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16"/>
            <p:cNvSpPr/>
            <p:nvPr/>
          </p:nvSpPr>
          <p:spPr>
            <a:xfrm>
              <a:off x="300060"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16"/>
            <p:cNvSpPr/>
            <p:nvPr/>
          </p:nvSpPr>
          <p:spPr>
            <a:xfrm>
              <a:off x="300060"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16"/>
            <p:cNvSpPr/>
            <p:nvPr/>
          </p:nvSpPr>
          <p:spPr>
            <a:xfrm>
              <a:off x="300060"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16"/>
            <p:cNvSpPr/>
            <p:nvPr/>
          </p:nvSpPr>
          <p:spPr>
            <a:xfrm>
              <a:off x="308286"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16"/>
            <p:cNvSpPr/>
            <p:nvPr/>
          </p:nvSpPr>
          <p:spPr>
            <a:xfrm>
              <a:off x="308286"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16"/>
            <p:cNvSpPr/>
            <p:nvPr/>
          </p:nvSpPr>
          <p:spPr>
            <a:xfrm>
              <a:off x="308286"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16"/>
            <p:cNvSpPr/>
            <p:nvPr/>
          </p:nvSpPr>
          <p:spPr>
            <a:xfrm>
              <a:off x="300060"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16"/>
            <p:cNvSpPr/>
            <p:nvPr/>
          </p:nvSpPr>
          <p:spPr>
            <a:xfrm>
              <a:off x="308286"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16"/>
            <p:cNvSpPr/>
            <p:nvPr/>
          </p:nvSpPr>
          <p:spPr>
            <a:xfrm>
              <a:off x="300060"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16"/>
            <p:cNvSpPr/>
            <p:nvPr/>
          </p:nvSpPr>
          <p:spPr>
            <a:xfrm>
              <a:off x="308286"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16"/>
            <p:cNvSpPr/>
            <p:nvPr/>
          </p:nvSpPr>
          <p:spPr>
            <a:xfrm>
              <a:off x="300060"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16"/>
            <p:cNvSpPr/>
            <p:nvPr/>
          </p:nvSpPr>
          <p:spPr>
            <a:xfrm>
              <a:off x="308286"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16"/>
            <p:cNvSpPr/>
            <p:nvPr/>
          </p:nvSpPr>
          <p:spPr>
            <a:xfrm>
              <a:off x="190081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16"/>
            <p:cNvSpPr/>
            <p:nvPr/>
          </p:nvSpPr>
          <p:spPr>
            <a:xfrm>
              <a:off x="190081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16"/>
            <p:cNvSpPr/>
            <p:nvPr/>
          </p:nvSpPr>
          <p:spPr>
            <a:xfrm>
              <a:off x="190081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16"/>
            <p:cNvSpPr/>
            <p:nvPr/>
          </p:nvSpPr>
          <p:spPr>
            <a:xfrm>
              <a:off x="190081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16"/>
            <p:cNvSpPr/>
            <p:nvPr/>
          </p:nvSpPr>
          <p:spPr>
            <a:xfrm>
              <a:off x="189258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16"/>
            <p:cNvSpPr/>
            <p:nvPr/>
          </p:nvSpPr>
          <p:spPr>
            <a:xfrm>
              <a:off x="189258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16"/>
            <p:cNvSpPr/>
            <p:nvPr/>
          </p:nvSpPr>
          <p:spPr>
            <a:xfrm>
              <a:off x="190081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16"/>
            <p:cNvSpPr/>
            <p:nvPr/>
          </p:nvSpPr>
          <p:spPr>
            <a:xfrm>
              <a:off x="189258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16"/>
            <p:cNvSpPr/>
            <p:nvPr/>
          </p:nvSpPr>
          <p:spPr>
            <a:xfrm>
              <a:off x="1900815"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16"/>
            <p:cNvSpPr/>
            <p:nvPr/>
          </p:nvSpPr>
          <p:spPr>
            <a:xfrm>
              <a:off x="1892589"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16"/>
            <p:cNvSpPr/>
            <p:nvPr/>
          </p:nvSpPr>
          <p:spPr>
            <a:xfrm>
              <a:off x="1900815"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16"/>
            <p:cNvSpPr/>
            <p:nvPr/>
          </p:nvSpPr>
          <p:spPr>
            <a:xfrm>
              <a:off x="1892589"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16"/>
            <p:cNvSpPr/>
            <p:nvPr/>
          </p:nvSpPr>
          <p:spPr>
            <a:xfrm>
              <a:off x="1900815"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16"/>
            <p:cNvSpPr/>
            <p:nvPr/>
          </p:nvSpPr>
          <p:spPr>
            <a:xfrm>
              <a:off x="1892589"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16"/>
            <p:cNvSpPr/>
            <p:nvPr/>
          </p:nvSpPr>
          <p:spPr>
            <a:xfrm>
              <a:off x="1900815"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16"/>
            <p:cNvSpPr/>
            <p:nvPr/>
          </p:nvSpPr>
          <p:spPr>
            <a:xfrm>
              <a:off x="2166277"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16"/>
            <p:cNvSpPr/>
            <p:nvPr/>
          </p:nvSpPr>
          <p:spPr>
            <a:xfrm>
              <a:off x="2166277"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16"/>
            <p:cNvSpPr/>
            <p:nvPr/>
          </p:nvSpPr>
          <p:spPr>
            <a:xfrm>
              <a:off x="2166277"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16"/>
            <p:cNvSpPr/>
            <p:nvPr/>
          </p:nvSpPr>
          <p:spPr>
            <a:xfrm>
              <a:off x="2166277"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16"/>
            <p:cNvSpPr/>
            <p:nvPr/>
          </p:nvSpPr>
          <p:spPr>
            <a:xfrm>
              <a:off x="2158050"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16"/>
            <p:cNvSpPr/>
            <p:nvPr/>
          </p:nvSpPr>
          <p:spPr>
            <a:xfrm>
              <a:off x="2158050"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16"/>
            <p:cNvSpPr/>
            <p:nvPr/>
          </p:nvSpPr>
          <p:spPr>
            <a:xfrm>
              <a:off x="2166277"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16"/>
            <p:cNvSpPr/>
            <p:nvPr/>
          </p:nvSpPr>
          <p:spPr>
            <a:xfrm>
              <a:off x="2158050"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16"/>
            <p:cNvSpPr/>
            <p:nvPr/>
          </p:nvSpPr>
          <p:spPr>
            <a:xfrm>
              <a:off x="2166277"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16"/>
            <p:cNvSpPr/>
            <p:nvPr/>
          </p:nvSpPr>
          <p:spPr>
            <a:xfrm>
              <a:off x="2158050"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16"/>
            <p:cNvSpPr/>
            <p:nvPr/>
          </p:nvSpPr>
          <p:spPr>
            <a:xfrm>
              <a:off x="2166277"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16"/>
            <p:cNvSpPr/>
            <p:nvPr/>
          </p:nvSpPr>
          <p:spPr>
            <a:xfrm>
              <a:off x="243185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16"/>
            <p:cNvSpPr/>
            <p:nvPr/>
          </p:nvSpPr>
          <p:spPr>
            <a:xfrm>
              <a:off x="243185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16"/>
            <p:cNvSpPr/>
            <p:nvPr/>
          </p:nvSpPr>
          <p:spPr>
            <a:xfrm>
              <a:off x="2431857"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16"/>
            <p:cNvSpPr/>
            <p:nvPr/>
          </p:nvSpPr>
          <p:spPr>
            <a:xfrm>
              <a:off x="2431857"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16"/>
            <p:cNvSpPr/>
            <p:nvPr/>
          </p:nvSpPr>
          <p:spPr>
            <a:xfrm>
              <a:off x="2423511"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16"/>
            <p:cNvSpPr/>
            <p:nvPr/>
          </p:nvSpPr>
          <p:spPr>
            <a:xfrm>
              <a:off x="2423511"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16"/>
            <p:cNvSpPr/>
            <p:nvPr/>
          </p:nvSpPr>
          <p:spPr>
            <a:xfrm>
              <a:off x="2431857"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16"/>
            <p:cNvSpPr/>
            <p:nvPr/>
          </p:nvSpPr>
          <p:spPr>
            <a:xfrm>
              <a:off x="2423511"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16"/>
            <p:cNvSpPr/>
            <p:nvPr/>
          </p:nvSpPr>
          <p:spPr>
            <a:xfrm>
              <a:off x="2431857"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16"/>
            <p:cNvSpPr/>
            <p:nvPr/>
          </p:nvSpPr>
          <p:spPr>
            <a:xfrm>
              <a:off x="2423511"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16"/>
            <p:cNvSpPr/>
            <p:nvPr/>
          </p:nvSpPr>
          <p:spPr>
            <a:xfrm>
              <a:off x="2431857"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16"/>
            <p:cNvSpPr/>
            <p:nvPr/>
          </p:nvSpPr>
          <p:spPr>
            <a:xfrm>
              <a:off x="2423511" y="1590344"/>
              <a:ext cx="53414" cy="80955"/>
            </a:xfrm>
            <a:custGeom>
              <a:avLst/>
              <a:gdLst/>
              <a:ahLst/>
              <a:cxnLst/>
              <a:rect l="l" t="t" r="r" b="b"/>
              <a:pathLst>
                <a:path w="448" h="679" extrusionOk="0">
                  <a:moveTo>
                    <a:pt x="224" y="70"/>
                  </a:moveTo>
                  <a:cubicBezTo>
                    <a:pt x="317" y="70"/>
                    <a:pt x="355" y="170"/>
                    <a:pt x="355" y="332"/>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2"/>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16"/>
            <p:cNvSpPr/>
            <p:nvPr/>
          </p:nvSpPr>
          <p:spPr>
            <a:xfrm>
              <a:off x="2431857"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16"/>
            <p:cNvSpPr/>
            <p:nvPr/>
          </p:nvSpPr>
          <p:spPr>
            <a:xfrm>
              <a:off x="4023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16"/>
            <p:cNvSpPr/>
            <p:nvPr/>
          </p:nvSpPr>
          <p:spPr>
            <a:xfrm>
              <a:off x="4023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16"/>
            <p:cNvSpPr/>
            <p:nvPr/>
          </p:nvSpPr>
          <p:spPr>
            <a:xfrm>
              <a:off x="4023432"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16"/>
            <p:cNvSpPr/>
            <p:nvPr/>
          </p:nvSpPr>
          <p:spPr>
            <a:xfrm>
              <a:off x="4023432"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16"/>
            <p:cNvSpPr/>
            <p:nvPr/>
          </p:nvSpPr>
          <p:spPr>
            <a:xfrm>
              <a:off x="508444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16"/>
            <p:cNvSpPr/>
            <p:nvPr/>
          </p:nvSpPr>
          <p:spPr>
            <a:xfrm>
              <a:off x="508444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16"/>
            <p:cNvSpPr/>
            <p:nvPr/>
          </p:nvSpPr>
          <p:spPr>
            <a:xfrm>
              <a:off x="508444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16"/>
            <p:cNvSpPr/>
            <p:nvPr/>
          </p:nvSpPr>
          <p:spPr>
            <a:xfrm>
              <a:off x="508444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16"/>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16"/>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16"/>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16"/>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16"/>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16"/>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16"/>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16"/>
            <p:cNvSpPr/>
            <p:nvPr/>
          </p:nvSpPr>
          <p:spPr>
            <a:xfrm>
              <a:off x="83086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16"/>
            <p:cNvSpPr/>
            <p:nvPr/>
          </p:nvSpPr>
          <p:spPr>
            <a:xfrm>
              <a:off x="839090"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16"/>
            <p:cNvSpPr/>
            <p:nvPr/>
          </p:nvSpPr>
          <p:spPr>
            <a:xfrm>
              <a:off x="83086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16"/>
            <p:cNvSpPr/>
            <p:nvPr/>
          </p:nvSpPr>
          <p:spPr>
            <a:xfrm>
              <a:off x="839090"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16"/>
            <p:cNvSpPr/>
            <p:nvPr/>
          </p:nvSpPr>
          <p:spPr>
            <a:xfrm>
              <a:off x="830863"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16"/>
            <p:cNvSpPr/>
            <p:nvPr/>
          </p:nvSpPr>
          <p:spPr>
            <a:xfrm>
              <a:off x="839090"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16"/>
            <p:cNvSpPr/>
            <p:nvPr/>
          </p:nvSpPr>
          <p:spPr>
            <a:xfrm>
              <a:off x="830863"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16"/>
            <p:cNvSpPr/>
            <p:nvPr/>
          </p:nvSpPr>
          <p:spPr>
            <a:xfrm>
              <a:off x="839090"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16"/>
            <p:cNvSpPr/>
            <p:nvPr/>
          </p:nvSpPr>
          <p:spPr>
            <a:xfrm>
              <a:off x="839090"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16"/>
            <p:cNvSpPr/>
            <p:nvPr/>
          </p:nvSpPr>
          <p:spPr>
            <a:xfrm>
              <a:off x="830863"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16"/>
            <p:cNvSpPr/>
            <p:nvPr/>
          </p:nvSpPr>
          <p:spPr>
            <a:xfrm>
              <a:off x="830863"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16"/>
            <p:cNvSpPr/>
            <p:nvPr/>
          </p:nvSpPr>
          <p:spPr>
            <a:xfrm>
              <a:off x="839090" y="260449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16"/>
            <p:cNvSpPr/>
            <p:nvPr/>
          </p:nvSpPr>
          <p:spPr>
            <a:xfrm>
              <a:off x="830863" y="274780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16"/>
            <p:cNvSpPr/>
            <p:nvPr/>
          </p:nvSpPr>
          <p:spPr>
            <a:xfrm>
              <a:off x="839090" y="2893858"/>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16"/>
            <p:cNvSpPr/>
            <p:nvPr/>
          </p:nvSpPr>
          <p:spPr>
            <a:xfrm>
              <a:off x="839090" y="303812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16"/>
            <p:cNvSpPr/>
            <p:nvPr/>
          </p:nvSpPr>
          <p:spPr>
            <a:xfrm>
              <a:off x="830863" y="3181315"/>
              <a:ext cx="53414" cy="81075"/>
            </a:xfrm>
            <a:custGeom>
              <a:avLst/>
              <a:gdLst/>
              <a:ahLst/>
              <a:cxnLst/>
              <a:rect l="l" t="t" r="r" b="b"/>
              <a:pathLst>
                <a:path w="448" h="680" extrusionOk="0">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16"/>
            <p:cNvSpPr/>
            <p:nvPr/>
          </p:nvSpPr>
          <p:spPr>
            <a:xfrm>
              <a:off x="830863" y="3326535"/>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16"/>
            <p:cNvSpPr/>
            <p:nvPr/>
          </p:nvSpPr>
          <p:spPr>
            <a:xfrm>
              <a:off x="830863" y="3470800"/>
              <a:ext cx="53414" cy="80955"/>
            </a:xfrm>
            <a:custGeom>
              <a:avLst/>
              <a:gdLst/>
              <a:ahLst/>
              <a:cxnLst/>
              <a:rect l="l" t="t" r="r" b="b"/>
              <a:pathLst>
                <a:path w="448" h="679" extrusionOk="0">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16"/>
            <p:cNvSpPr/>
            <p:nvPr/>
          </p:nvSpPr>
          <p:spPr>
            <a:xfrm>
              <a:off x="839090" y="361685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16"/>
            <p:cNvSpPr/>
            <p:nvPr/>
          </p:nvSpPr>
          <p:spPr>
            <a:xfrm>
              <a:off x="839090" y="376195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16"/>
            <p:cNvSpPr/>
            <p:nvPr/>
          </p:nvSpPr>
          <p:spPr>
            <a:xfrm>
              <a:off x="839090" y="3906219"/>
              <a:ext cx="26826" cy="78213"/>
            </a:xfrm>
            <a:custGeom>
              <a:avLst/>
              <a:gdLst/>
              <a:ahLst/>
              <a:cxnLst/>
              <a:rect l="l" t="t" r="r" b="b"/>
              <a:pathLst>
                <a:path w="225" h="656"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16"/>
            <p:cNvSpPr/>
            <p:nvPr/>
          </p:nvSpPr>
          <p:spPr>
            <a:xfrm>
              <a:off x="830863" y="404953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16"/>
            <p:cNvSpPr/>
            <p:nvPr/>
          </p:nvSpPr>
          <p:spPr>
            <a:xfrm>
              <a:off x="839090" y="419558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16"/>
            <p:cNvSpPr/>
            <p:nvPr/>
          </p:nvSpPr>
          <p:spPr>
            <a:xfrm>
              <a:off x="830863" y="4338895"/>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16"/>
            <p:cNvSpPr/>
            <p:nvPr/>
          </p:nvSpPr>
          <p:spPr>
            <a:xfrm>
              <a:off x="839090" y="4484949"/>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16"/>
            <p:cNvSpPr/>
            <p:nvPr/>
          </p:nvSpPr>
          <p:spPr>
            <a:xfrm>
              <a:off x="830863" y="462826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16"/>
            <p:cNvSpPr/>
            <p:nvPr/>
          </p:nvSpPr>
          <p:spPr>
            <a:xfrm>
              <a:off x="839090" y="477431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16"/>
            <p:cNvSpPr/>
            <p:nvPr/>
          </p:nvSpPr>
          <p:spPr>
            <a:xfrm>
              <a:off x="2962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16"/>
            <p:cNvSpPr/>
            <p:nvPr/>
          </p:nvSpPr>
          <p:spPr>
            <a:xfrm>
              <a:off x="2962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16"/>
            <p:cNvSpPr/>
            <p:nvPr/>
          </p:nvSpPr>
          <p:spPr>
            <a:xfrm>
              <a:off x="2962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16"/>
            <p:cNvSpPr/>
            <p:nvPr/>
          </p:nvSpPr>
          <p:spPr>
            <a:xfrm>
              <a:off x="2962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16"/>
            <p:cNvSpPr/>
            <p:nvPr/>
          </p:nvSpPr>
          <p:spPr>
            <a:xfrm>
              <a:off x="2954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16"/>
            <p:cNvSpPr/>
            <p:nvPr/>
          </p:nvSpPr>
          <p:spPr>
            <a:xfrm>
              <a:off x="2954433"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16"/>
            <p:cNvSpPr/>
            <p:nvPr/>
          </p:nvSpPr>
          <p:spPr>
            <a:xfrm>
              <a:off x="2962660"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16"/>
            <p:cNvSpPr/>
            <p:nvPr/>
          </p:nvSpPr>
          <p:spPr>
            <a:xfrm>
              <a:off x="2954433"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16"/>
            <p:cNvSpPr/>
            <p:nvPr/>
          </p:nvSpPr>
          <p:spPr>
            <a:xfrm>
              <a:off x="2962660"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16"/>
            <p:cNvSpPr/>
            <p:nvPr/>
          </p:nvSpPr>
          <p:spPr>
            <a:xfrm>
              <a:off x="2954433"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16"/>
            <p:cNvSpPr/>
            <p:nvPr/>
          </p:nvSpPr>
          <p:spPr>
            <a:xfrm>
              <a:off x="2962660"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16"/>
            <p:cNvSpPr/>
            <p:nvPr/>
          </p:nvSpPr>
          <p:spPr>
            <a:xfrm>
              <a:off x="349250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16"/>
            <p:cNvSpPr/>
            <p:nvPr/>
          </p:nvSpPr>
          <p:spPr>
            <a:xfrm>
              <a:off x="349250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16"/>
            <p:cNvSpPr/>
            <p:nvPr/>
          </p:nvSpPr>
          <p:spPr>
            <a:xfrm>
              <a:off x="349250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16"/>
            <p:cNvSpPr/>
            <p:nvPr/>
          </p:nvSpPr>
          <p:spPr>
            <a:xfrm>
              <a:off x="349250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16"/>
            <p:cNvSpPr/>
            <p:nvPr/>
          </p:nvSpPr>
          <p:spPr>
            <a:xfrm>
              <a:off x="3484283"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16"/>
            <p:cNvSpPr/>
            <p:nvPr/>
          </p:nvSpPr>
          <p:spPr>
            <a:xfrm>
              <a:off x="3484283"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16"/>
            <p:cNvSpPr/>
            <p:nvPr/>
          </p:nvSpPr>
          <p:spPr>
            <a:xfrm>
              <a:off x="3492509"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16"/>
            <p:cNvSpPr/>
            <p:nvPr/>
          </p:nvSpPr>
          <p:spPr>
            <a:xfrm>
              <a:off x="561524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16"/>
            <p:cNvSpPr/>
            <p:nvPr/>
          </p:nvSpPr>
          <p:spPr>
            <a:xfrm>
              <a:off x="561524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16"/>
            <p:cNvSpPr/>
            <p:nvPr/>
          </p:nvSpPr>
          <p:spPr>
            <a:xfrm>
              <a:off x="561524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16"/>
            <p:cNvSpPr/>
            <p:nvPr/>
          </p:nvSpPr>
          <p:spPr>
            <a:xfrm>
              <a:off x="561524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16"/>
            <p:cNvSpPr/>
            <p:nvPr/>
          </p:nvSpPr>
          <p:spPr>
            <a:xfrm>
              <a:off x="560701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16"/>
            <p:cNvSpPr/>
            <p:nvPr/>
          </p:nvSpPr>
          <p:spPr>
            <a:xfrm>
              <a:off x="614604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16"/>
            <p:cNvSpPr/>
            <p:nvPr/>
          </p:nvSpPr>
          <p:spPr>
            <a:xfrm>
              <a:off x="614604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16"/>
            <p:cNvSpPr/>
            <p:nvPr/>
          </p:nvSpPr>
          <p:spPr>
            <a:xfrm>
              <a:off x="614604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16"/>
            <p:cNvSpPr/>
            <p:nvPr/>
          </p:nvSpPr>
          <p:spPr>
            <a:xfrm>
              <a:off x="614604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16"/>
            <p:cNvSpPr/>
            <p:nvPr/>
          </p:nvSpPr>
          <p:spPr>
            <a:xfrm>
              <a:off x="61378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16"/>
            <p:cNvSpPr/>
            <p:nvPr/>
          </p:nvSpPr>
          <p:spPr>
            <a:xfrm>
              <a:off x="61378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16"/>
            <p:cNvSpPr/>
            <p:nvPr/>
          </p:nvSpPr>
          <p:spPr>
            <a:xfrm>
              <a:off x="6146049"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16"/>
            <p:cNvSpPr/>
            <p:nvPr/>
          </p:nvSpPr>
          <p:spPr>
            <a:xfrm>
              <a:off x="613782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16"/>
            <p:cNvSpPr/>
            <p:nvPr/>
          </p:nvSpPr>
          <p:spPr>
            <a:xfrm>
              <a:off x="6146049"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16"/>
            <p:cNvSpPr/>
            <p:nvPr/>
          </p:nvSpPr>
          <p:spPr>
            <a:xfrm>
              <a:off x="6137822"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16"/>
            <p:cNvSpPr/>
            <p:nvPr/>
          </p:nvSpPr>
          <p:spPr>
            <a:xfrm>
              <a:off x="720801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16"/>
            <p:cNvSpPr/>
            <p:nvPr/>
          </p:nvSpPr>
          <p:spPr>
            <a:xfrm>
              <a:off x="720801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16"/>
            <p:cNvSpPr/>
            <p:nvPr/>
          </p:nvSpPr>
          <p:spPr>
            <a:xfrm>
              <a:off x="720801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16"/>
            <p:cNvSpPr/>
            <p:nvPr/>
          </p:nvSpPr>
          <p:spPr>
            <a:xfrm>
              <a:off x="720801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16"/>
            <p:cNvSpPr/>
            <p:nvPr/>
          </p:nvSpPr>
          <p:spPr>
            <a:xfrm>
              <a:off x="719966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16"/>
            <p:cNvSpPr/>
            <p:nvPr/>
          </p:nvSpPr>
          <p:spPr>
            <a:xfrm>
              <a:off x="719966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16"/>
            <p:cNvSpPr/>
            <p:nvPr/>
          </p:nvSpPr>
          <p:spPr>
            <a:xfrm>
              <a:off x="720801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16"/>
            <p:cNvSpPr/>
            <p:nvPr/>
          </p:nvSpPr>
          <p:spPr>
            <a:xfrm>
              <a:off x="7199667"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16"/>
            <p:cNvSpPr/>
            <p:nvPr/>
          </p:nvSpPr>
          <p:spPr>
            <a:xfrm>
              <a:off x="7208013"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16"/>
            <p:cNvSpPr/>
            <p:nvPr/>
          </p:nvSpPr>
          <p:spPr>
            <a:xfrm>
              <a:off x="7199667"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16"/>
            <p:cNvSpPr/>
            <p:nvPr/>
          </p:nvSpPr>
          <p:spPr>
            <a:xfrm>
              <a:off x="7208013"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16"/>
            <p:cNvSpPr/>
            <p:nvPr/>
          </p:nvSpPr>
          <p:spPr>
            <a:xfrm>
              <a:off x="7199667" y="1590344"/>
              <a:ext cx="53414" cy="80955"/>
            </a:xfrm>
            <a:custGeom>
              <a:avLst/>
              <a:gdLst/>
              <a:ahLst/>
              <a:cxnLst/>
              <a:rect l="l" t="t" r="r" b="b"/>
              <a:pathLst>
                <a:path w="448" h="679" extrusionOk="0">
                  <a:moveTo>
                    <a:pt x="224" y="70"/>
                  </a:moveTo>
                  <a:cubicBezTo>
                    <a:pt x="317" y="70"/>
                    <a:pt x="355" y="170"/>
                    <a:pt x="355" y="332"/>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2"/>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16"/>
            <p:cNvSpPr/>
            <p:nvPr/>
          </p:nvSpPr>
          <p:spPr>
            <a:xfrm>
              <a:off x="7208013"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16"/>
            <p:cNvSpPr/>
            <p:nvPr/>
          </p:nvSpPr>
          <p:spPr>
            <a:xfrm>
              <a:off x="7199667" y="1879709"/>
              <a:ext cx="53414" cy="80955"/>
            </a:xfrm>
            <a:custGeom>
              <a:avLst/>
              <a:gdLst/>
              <a:ahLst/>
              <a:cxnLst/>
              <a:rect l="l" t="t" r="r" b="b"/>
              <a:pathLst>
                <a:path w="448" h="679" extrusionOk="0">
                  <a:moveTo>
                    <a:pt x="224" y="62"/>
                  </a:moveTo>
                  <a:cubicBezTo>
                    <a:pt x="317" y="62"/>
                    <a:pt x="355" y="162"/>
                    <a:pt x="355" y="332"/>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2"/>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16"/>
            <p:cNvSpPr/>
            <p:nvPr/>
          </p:nvSpPr>
          <p:spPr>
            <a:xfrm>
              <a:off x="7208013"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16"/>
            <p:cNvSpPr/>
            <p:nvPr/>
          </p:nvSpPr>
          <p:spPr>
            <a:xfrm>
              <a:off x="800415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16"/>
            <p:cNvSpPr/>
            <p:nvPr/>
          </p:nvSpPr>
          <p:spPr>
            <a:xfrm>
              <a:off x="800415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16"/>
            <p:cNvSpPr/>
            <p:nvPr/>
          </p:nvSpPr>
          <p:spPr>
            <a:xfrm>
              <a:off x="8004158"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16"/>
            <p:cNvSpPr/>
            <p:nvPr/>
          </p:nvSpPr>
          <p:spPr>
            <a:xfrm>
              <a:off x="8004158"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16"/>
            <p:cNvSpPr/>
            <p:nvPr/>
          </p:nvSpPr>
          <p:spPr>
            <a:xfrm>
              <a:off x="7995931"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16"/>
            <p:cNvSpPr/>
            <p:nvPr/>
          </p:nvSpPr>
          <p:spPr>
            <a:xfrm>
              <a:off x="7995931"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16"/>
            <p:cNvSpPr/>
            <p:nvPr/>
          </p:nvSpPr>
          <p:spPr>
            <a:xfrm>
              <a:off x="8004158"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16"/>
            <p:cNvSpPr/>
            <p:nvPr/>
          </p:nvSpPr>
          <p:spPr>
            <a:xfrm>
              <a:off x="7995931"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16"/>
            <p:cNvSpPr/>
            <p:nvPr/>
          </p:nvSpPr>
          <p:spPr>
            <a:xfrm>
              <a:off x="8004158"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16"/>
            <p:cNvSpPr/>
            <p:nvPr/>
          </p:nvSpPr>
          <p:spPr>
            <a:xfrm>
              <a:off x="7995931"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16"/>
            <p:cNvSpPr/>
            <p:nvPr/>
          </p:nvSpPr>
          <p:spPr>
            <a:xfrm>
              <a:off x="800415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16"/>
            <p:cNvSpPr/>
            <p:nvPr/>
          </p:nvSpPr>
          <p:spPr>
            <a:xfrm>
              <a:off x="7995931"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16"/>
            <p:cNvSpPr/>
            <p:nvPr/>
          </p:nvSpPr>
          <p:spPr>
            <a:xfrm>
              <a:off x="800415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16"/>
            <p:cNvSpPr/>
            <p:nvPr/>
          </p:nvSpPr>
          <p:spPr>
            <a:xfrm>
              <a:off x="7995931"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16"/>
            <p:cNvSpPr/>
            <p:nvPr/>
          </p:nvSpPr>
          <p:spPr>
            <a:xfrm>
              <a:off x="800415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16"/>
            <p:cNvSpPr/>
            <p:nvPr/>
          </p:nvSpPr>
          <p:spPr>
            <a:xfrm>
              <a:off x="8004158" y="2169909"/>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16"/>
            <p:cNvSpPr/>
            <p:nvPr/>
          </p:nvSpPr>
          <p:spPr>
            <a:xfrm>
              <a:off x="7995931" y="2313220"/>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16"/>
            <p:cNvSpPr/>
            <p:nvPr/>
          </p:nvSpPr>
          <p:spPr>
            <a:xfrm>
              <a:off x="7995931" y="245843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16"/>
            <p:cNvSpPr/>
            <p:nvPr/>
          </p:nvSpPr>
          <p:spPr>
            <a:xfrm>
              <a:off x="8004158" y="2604493"/>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16"/>
            <p:cNvSpPr/>
            <p:nvPr/>
          </p:nvSpPr>
          <p:spPr>
            <a:xfrm>
              <a:off x="7995931" y="274780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16"/>
            <p:cNvSpPr/>
            <p:nvPr/>
          </p:nvSpPr>
          <p:spPr>
            <a:xfrm>
              <a:off x="8004158" y="2893858"/>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16"/>
            <p:cNvSpPr/>
            <p:nvPr/>
          </p:nvSpPr>
          <p:spPr>
            <a:xfrm>
              <a:off x="800415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16"/>
            <p:cNvSpPr/>
            <p:nvPr/>
          </p:nvSpPr>
          <p:spPr>
            <a:xfrm>
              <a:off x="7995931" y="3181315"/>
              <a:ext cx="53414" cy="81075"/>
            </a:xfrm>
            <a:custGeom>
              <a:avLst/>
              <a:gdLst/>
              <a:ahLst/>
              <a:cxnLst/>
              <a:rect l="l" t="t" r="r" b="b"/>
              <a:pathLst>
                <a:path w="448" h="680" extrusionOk="0">
                  <a:moveTo>
                    <a:pt x="224" y="70"/>
                  </a:moveTo>
                  <a:cubicBezTo>
                    <a:pt x="316" y="70"/>
                    <a:pt x="355" y="170"/>
                    <a:pt x="355" y="340"/>
                  </a:cubicBezTo>
                  <a:cubicBezTo>
                    <a:pt x="355" y="510"/>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16"/>
            <p:cNvSpPr/>
            <p:nvPr/>
          </p:nvSpPr>
          <p:spPr>
            <a:xfrm>
              <a:off x="799593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16"/>
            <p:cNvSpPr/>
            <p:nvPr/>
          </p:nvSpPr>
          <p:spPr>
            <a:xfrm>
              <a:off x="7995931" y="3470800"/>
              <a:ext cx="53414" cy="80955"/>
            </a:xfrm>
            <a:custGeom>
              <a:avLst/>
              <a:gdLst/>
              <a:ahLst/>
              <a:cxnLst/>
              <a:rect l="l" t="t" r="r" b="b"/>
              <a:pathLst>
                <a:path w="448" h="679" extrusionOk="0">
                  <a:moveTo>
                    <a:pt x="224" y="69"/>
                  </a:moveTo>
                  <a:cubicBezTo>
                    <a:pt x="316" y="69"/>
                    <a:pt x="355" y="170"/>
                    <a:pt x="355" y="339"/>
                  </a:cubicBezTo>
                  <a:cubicBezTo>
                    <a:pt x="355" y="501"/>
                    <a:pt x="316" y="609"/>
                    <a:pt x="224" y="609"/>
                  </a:cubicBezTo>
                  <a:cubicBezTo>
                    <a:pt x="139" y="609"/>
                    <a:pt x="85" y="516"/>
                    <a:pt x="85" y="347"/>
                  </a:cubicBezTo>
                  <a:cubicBezTo>
                    <a:pt x="85" y="162"/>
                    <a:pt x="147" y="69"/>
                    <a:pt x="224" y="69"/>
                  </a:cubicBezTo>
                  <a:close/>
                  <a:moveTo>
                    <a:pt x="224" y="0"/>
                  </a:moveTo>
                  <a:cubicBezTo>
                    <a:pt x="93" y="0"/>
                    <a:pt x="0" y="123"/>
                    <a:pt x="0" y="339"/>
                  </a:cubicBezTo>
                  <a:cubicBezTo>
                    <a:pt x="0" y="562"/>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16"/>
            <p:cNvSpPr/>
            <p:nvPr/>
          </p:nvSpPr>
          <p:spPr>
            <a:xfrm>
              <a:off x="8004158" y="361685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16"/>
            <p:cNvSpPr/>
            <p:nvPr/>
          </p:nvSpPr>
          <p:spPr>
            <a:xfrm>
              <a:off x="8004158" y="3761953"/>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16"/>
            <p:cNvSpPr/>
            <p:nvPr/>
          </p:nvSpPr>
          <p:spPr>
            <a:xfrm>
              <a:off x="8004158" y="3906219"/>
              <a:ext cx="25872" cy="78213"/>
            </a:xfrm>
            <a:custGeom>
              <a:avLst/>
              <a:gdLst/>
              <a:ahLst/>
              <a:cxnLst/>
              <a:rect l="l" t="t" r="r" b="b"/>
              <a:pathLst>
                <a:path w="217" h="656" extrusionOk="0">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16"/>
            <p:cNvSpPr/>
            <p:nvPr/>
          </p:nvSpPr>
          <p:spPr>
            <a:xfrm>
              <a:off x="7995931" y="4049530"/>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62"/>
                    <a:pt x="147" y="69"/>
                    <a:pt x="224" y="69"/>
                  </a:cubicBezTo>
                  <a:close/>
                  <a:moveTo>
                    <a:pt x="224" y="0"/>
                  </a:moveTo>
                  <a:cubicBezTo>
                    <a:pt x="93" y="0"/>
                    <a:pt x="0" y="123"/>
                    <a:pt x="0" y="339"/>
                  </a:cubicBezTo>
                  <a:cubicBezTo>
                    <a:pt x="0" y="563"/>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16"/>
            <p:cNvSpPr/>
            <p:nvPr/>
          </p:nvSpPr>
          <p:spPr>
            <a:xfrm>
              <a:off x="800415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16"/>
            <p:cNvSpPr/>
            <p:nvPr/>
          </p:nvSpPr>
          <p:spPr>
            <a:xfrm>
              <a:off x="7995931" y="433889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39"/>
                  </a:cubicBezTo>
                  <a:cubicBezTo>
                    <a:pt x="0" y="563"/>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16"/>
            <p:cNvSpPr/>
            <p:nvPr/>
          </p:nvSpPr>
          <p:spPr>
            <a:xfrm>
              <a:off x="8004158" y="4484949"/>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16"/>
            <p:cNvSpPr/>
            <p:nvPr/>
          </p:nvSpPr>
          <p:spPr>
            <a:xfrm>
              <a:off x="7995931" y="4628260"/>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39"/>
                  </a:cubicBezTo>
                  <a:cubicBezTo>
                    <a:pt x="0" y="563"/>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16"/>
            <p:cNvSpPr/>
            <p:nvPr/>
          </p:nvSpPr>
          <p:spPr>
            <a:xfrm>
              <a:off x="8004158" y="477431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16"/>
            <p:cNvSpPr/>
            <p:nvPr/>
          </p:nvSpPr>
          <p:spPr>
            <a:xfrm>
              <a:off x="90642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16"/>
            <p:cNvSpPr/>
            <p:nvPr/>
          </p:nvSpPr>
          <p:spPr>
            <a:xfrm>
              <a:off x="90642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16"/>
            <p:cNvSpPr/>
            <p:nvPr/>
          </p:nvSpPr>
          <p:spPr>
            <a:xfrm>
              <a:off x="90642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16"/>
            <p:cNvSpPr/>
            <p:nvPr/>
          </p:nvSpPr>
          <p:spPr>
            <a:xfrm>
              <a:off x="90642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16"/>
            <p:cNvSpPr/>
            <p:nvPr/>
          </p:nvSpPr>
          <p:spPr>
            <a:xfrm>
              <a:off x="90568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16"/>
            <p:cNvSpPr/>
            <p:nvPr/>
          </p:nvSpPr>
          <p:spPr>
            <a:xfrm>
              <a:off x="90568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16"/>
            <p:cNvSpPr/>
            <p:nvPr/>
          </p:nvSpPr>
          <p:spPr>
            <a:xfrm>
              <a:off x="90642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16"/>
            <p:cNvSpPr/>
            <p:nvPr/>
          </p:nvSpPr>
          <p:spPr>
            <a:xfrm>
              <a:off x="90568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16"/>
            <p:cNvSpPr/>
            <p:nvPr/>
          </p:nvSpPr>
          <p:spPr>
            <a:xfrm>
              <a:off x="90642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16"/>
            <p:cNvSpPr/>
            <p:nvPr/>
          </p:nvSpPr>
          <p:spPr>
            <a:xfrm>
              <a:off x="905682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16"/>
            <p:cNvSpPr/>
            <p:nvPr/>
          </p:nvSpPr>
          <p:spPr>
            <a:xfrm>
              <a:off x="906421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16"/>
            <p:cNvSpPr/>
            <p:nvPr/>
          </p:nvSpPr>
          <p:spPr>
            <a:xfrm>
              <a:off x="905682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16"/>
            <p:cNvSpPr/>
            <p:nvPr/>
          </p:nvSpPr>
          <p:spPr>
            <a:xfrm>
              <a:off x="906421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16"/>
            <p:cNvSpPr/>
            <p:nvPr/>
          </p:nvSpPr>
          <p:spPr>
            <a:xfrm>
              <a:off x="905682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16"/>
            <p:cNvSpPr/>
            <p:nvPr/>
          </p:nvSpPr>
          <p:spPr>
            <a:xfrm>
              <a:off x="906421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16"/>
            <p:cNvSpPr/>
            <p:nvPr/>
          </p:nvSpPr>
          <p:spPr>
            <a:xfrm>
              <a:off x="906421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16"/>
            <p:cNvSpPr/>
            <p:nvPr/>
          </p:nvSpPr>
          <p:spPr>
            <a:xfrm>
              <a:off x="905682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16"/>
            <p:cNvSpPr/>
            <p:nvPr/>
          </p:nvSpPr>
          <p:spPr>
            <a:xfrm>
              <a:off x="905682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16"/>
            <p:cNvSpPr/>
            <p:nvPr/>
          </p:nvSpPr>
          <p:spPr>
            <a:xfrm>
              <a:off x="906421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16"/>
            <p:cNvSpPr/>
            <p:nvPr/>
          </p:nvSpPr>
          <p:spPr>
            <a:xfrm>
              <a:off x="905682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16"/>
            <p:cNvSpPr/>
            <p:nvPr/>
          </p:nvSpPr>
          <p:spPr>
            <a:xfrm>
              <a:off x="906421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16"/>
            <p:cNvSpPr/>
            <p:nvPr/>
          </p:nvSpPr>
          <p:spPr>
            <a:xfrm>
              <a:off x="906421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16"/>
            <p:cNvSpPr/>
            <p:nvPr/>
          </p:nvSpPr>
          <p:spPr>
            <a:xfrm>
              <a:off x="905682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16"/>
            <p:cNvSpPr/>
            <p:nvPr/>
          </p:nvSpPr>
          <p:spPr>
            <a:xfrm>
              <a:off x="905682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16"/>
            <p:cNvSpPr/>
            <p:nvPr/>
          </p:nvSpPr>
          <p:spPr>
            <a:xfrm>
              <a:off x="905682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16"/>
            <p:cNvSpPr/>
            <p:nvPr/>
          </p:nvSpPr>
          <p:spPr>
            <a:xfrm>
              <a:off x="906421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16"/>
            <p:cNvSpPr/>
            <p:nvPr/>
          </p:nvSpPr>
          <p:spPr>
            <a:xfrm>
              <a:off x="906421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16"/>
            <p:cNvSpPr/>
            <p:nvPr/>
          </p:nvSpPr>
          <p:spPr>
            <a:xfrm>
              <a:off x="906421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16"/>
            <p:cNvSpPr/>
            <p:nvPr/>
          </p:nvSpPr>
          <p:spPr>
            <a:xfrm>
              <a:off x="905682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16"/>
            <p:cNvSpPr/>
            <p:nvPr/>
          </p:nvSpPr>
          <p:spPr>
            <a:xfrm>
              <a:off x="906421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16"/>
            <p:cNvSpPr/>
            <p:nvPr/>
          </p:nvSpPr>
          <p:spPr>
            <a:xfrm>
              <a:off x="905682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16"/>
            <p:cNvSpPr/>
            <p:nvPr/>
          </p:nvSpPr>
          <p:spPr>
            <a:xfrm>
              <a:off x="906421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16"/>
            <p:cNvSpPr/>
            <p:nvPr/>
          </p:nvSpPr>
          <p:spPr>
            <a:xfrm>
              <a:off x="905682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16"/>
            <p:cNvSpPr/>
            <p:nvPr/>
          </p:nvSpPr>
          <p:spPr>
            <a:xfrm>
              <a:off x="906421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16"/>
            <p:cNvSpPr/>
            <p:nvPr/>
          </p:nvSpPr>
          <p:spPr>
            <a:xfrm>
              <a:off x="4554354"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16"/>
            <p:cNvSpPr/>
            <p:nvPr/>
          </p:nvSpPr>
          <p:spPr>
            <a:xfrm>
              <a:off x="4554354"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16"/>
            <p:cNvSpPr/>
            <p:nvPr/>
          </p:nvSpPr>
          <p:spPr>
            <a:xfrm>
              <a:off x="4554354"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16"/>
            <p:cNvSpPr/>
            <p:nvPr/>
          </p:nvSpPr>
          <p:spPr>
            <a:xfrm>
              <a:off x="4554354"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16"/>
            <p:cNvSpPr/>
            <p:nvPr/>
          </p:nvSpPr>
          <p:spPr>
            <a:xfrm>
              <a:off x="6942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16"/>
            <p:cNvSpPr/>
            <p:nvPr/>
          </p:nvSpPr>
          <p:spPr>
            <a:xfrm>
              <a:off x="6942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16"/>
            <p:cNvSpPr/>
            <p:nvPr/>
          </p:nvSpPr>
          <p:spPr>
            <a:xfrm>
              <a:off x="6942432"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16"/>
            <p:cNvSpPr/>
            <p:nvPr/>
          </p:nvSpPr>
          <p:spPr>
            <a:xfrm>
              <a:off x="6934205"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16"/>
            <p:cNvSpPr/>
            <p:nvPr/>
          </p:nvSpPr>
          <p:spPr>
            <a:xfrm>
              <a:off x="6934205"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16"/>
            <p:cNvSpPr/>
            <p:nvPr/>
          </p:nvSpPr>
          <p:spPr>
            <a:xfrm>
              <a:off x="6942432"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16"/>
            <p:cNvSpPr/>
            <p:nvPr/>
          </p:nvSpPr>
          <p:spPr>
            <a:xfrm>
              <a:off x="6934205"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16"/>
            <p:cNvSpPr/>
            <p:nvPr/>
          </p:nvSpPr>
          <p:spPr>
            <a:xfrm>
              <a:off x="6942432"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16"/>
            <p:cNvSpPr/>
            <p:nvPr/>
          </p:nvSpPr>
          <p:spPr>
            <a:xfrm>
              <a:off x="6934205"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16"/>
            <p:cNvSpPr/>
            <p:nvPr/>
          </p:nvSpPr>
          <p:spPr>
            <a:xfrm>
              <a:off x="6934205"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16"/>
            <p:cNvSpPr/>
            <p:nvPr/>
          </p:nvSpPr>
          <p:spPr>
            <a:xfrm>
              <a:off x="6942432"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16"/>
            <p:cNvSpPr/>
            <p:nvPr/>
          </p:nvSpPr>
          <p:spPr>
            <a:xfrm>
              <a:off x="6942432"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16"/>
            <p:cNvSpPr/>
            <p:nvPr/>
          </p:nvSpPr>
          <p:spPr>
            <a:xfrm>
              <a:off x="481993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16"/>
            <p:cNvSpPr/>
            <p:nvPr/>
          </p:nvSpPr>
          <p:spPr>
            <a:xfrm>
              <a:off x="481993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16"/>
            <p:cNvSpPr/>
            <p:nvPr/>
          </p:nvSpPr>
          <p:spPr>
            <a:xfrm>
              <a:off x="481993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16"/>
            <p:cNvSpPr/>
            <p:nvPr/>
          </p:nvSpPr>
          <p:spPr>
            <a:xfrm>
              <a:off x="481158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16"/>
            <p:cNvSpPr/>
            <p:nvPr/>
          </p:nvSpPr>
          <p:spPr>
            <a:xfrm>
              <a:off x="481158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16"/>
            <p:cNvSpPr/>
            <p:nvPr/>
          </p:nvSpPr>
          <p:spPr>
            <a:xfrm>
              <a:off x="5880707"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16"/>
            <p:cNvSpPr/>
            <p:nvPr/>
          </p:nvSpPr>
          <p:spPr>
            <a:xfrm>
              <a:off x="5880707"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16"/>
            <p:cNvSpPr/>
            <p:nvPr/>
          </p:nvSpPr>
          <p:spPr>
            <a:xfrm>
              <a:off x="5880707"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16"/>
            <p:cNvSpPr/>
            <p:nvPr/>
          </p:nvSpPr>
          <p:spPr>
            <a:xfrm>
              <a:off x="5872480"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16"/>
            <p:cNvSpPr/>
            <p:nvPr/>
          </p:nvSpPr>
          <p:spPr>
            <a:xfrm>
              <a:off x="5872480"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16"/>
            <p:cNvSpPr/>
            <p:nvPr/>
          </p:nvSpPr>
          <p:spPr>
            <a:xfrm>
              <a:off x="5880707"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16"/>
            <p:cNvSpPr/>
            <p:nvPr/>
          </p:nvSpPr>
          <p:spPr>
            <a:xfrm>
              <a:off x="5872480"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16"/>
            <p:cNvSpPr/>
            <p:nvPr/>
          </p:nvSpPr>
          <p:spPr>
            <a:xfrm>
              <a:off x="5880707"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16"/>
            <p:cNvSpPr/>
            <p:nvPr/>
          </p:nvSpPr>
          <p:spPr>
            <a:xfrm>
              <a:off x="7473355"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16"/>
            <p:cNvSpPr/>
            <p:nvPr/>
          </p:nvSpPr>
          <p:spPr>
            <a:xfrm>
              <a:off x="7473355"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16"/>
            <p:cNvSpPr/>
            <p:nvPr/>
          </p:nvSpPr>
          <p:spPr>
            <a:xfrm>
              <a:off x="7473355"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16"/>
            <p:cNvSpPr/>
            <p:nvPr/>
          </p:nvSpPr>
          <p:spPr>
            <a:xfrm>
              <a:off x="7465128"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16"/>
            <p:cNvSpPr/>
            <p:nvPr/>
          </p:nvSpPr>
          <p:spPr>
            <a:xfrm>
              <a:off x="7465128"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16"/>
            <p:cNvSpPr/>
            <p:nvPr/>
          </p:nvSpPr>
          <p:spPr>
            <a:xfrm>
              <a:off x="7473355"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16"/>
            <p:cNvSpPr/>
            <p:nvPr/>
          </p:nvSpPr>
          <p:spPr>
            <a:xfrm>
              <a:off x="7465128"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16"/>
            <p:cNvSpPr/>
            <p:nvPr/>
          </p:nvSpPr>
          <p:spPr>
            <a:xfrm>
              <a:off x="7473355"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16"/>
            <p:cNvSpPr/>
            <p:nvPr/>
          </p:nvSpPr>
          <p:spPr>
            <a:xfrm>
              <a:off x="7465128"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16"/>
            <p:cNvSpPr/>
            <p:nvPr/>
          </p:nvSpPr>
          <p:spPr>
            <a:xfrm>
              <a:off x="7465128"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16"/>
            <p:cNvSpPr/>
            <p:nvPr/>
          </p:nvSpPr>
          <p:spPr>
            <a:xfrm>
              <a:off x="7473355"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16"/>
            <p:cNvSpPr/>
            <p:nvPr/>
          </p:nvSpPr>
          <p:spPr>
            <a:xfrm>
              <a:off x="7473355"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16"/>
            <p:cNvSpPr/>
            <p:nvPr/>
          </p:nvSpPr>
          <p:spPr>
            <a:xfrm>
              <a:off x="7473355"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16"/>
            <p:cNvSpPr/>
            <p:nvPr/>
          </p:nvSpPr>
          <p:spPr>
            <a:xfrm>
              <a:off x="7465128"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16"/>
            <p:cNvSpPr/>
            <p:nvPr/>
          </p:nvSpPr>
          <p:spPr>
            <a:xfrm>
              <a:off x="7473355"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16"/>
            <p:cNvSpPr/>
            <p:nvPr/>
          </p:nvSpPr>
          <p:spPr>
            <a:xfrm>
              <a:off x="7473355"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16"/>
            <p:cNvSpPr/>
            <p:nvPr/>
          </p:nvSpPr>
          <p:spPr>
            <a:xfrm>
              <a:off x="7465128"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16"/>
            <p:cNvSpPr/>
            <p:nvPr/>
          </p:nvSpPr>
          <p:spPr>
            <a:xfrm>
              <a:off x="7473355"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16"/>
            <p:cNvSpPr/>
            <p:nvPr/>
          </p:nvSpPr>
          <p:spPr>
            <a:xfrm>
              <a:off x="7465128"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16"/>
            <p:cNvSpPr/>
            <p:nvPr/>
          </p:nvSpPr>
          <p:spPr>
            <a:xfrm>
              <a:off x="7473355"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16"/>
            <p:cNvSpPr/>
            <p:nvPr/>
          </p:nvSpPr>
          <p:spPr>
            <a:xfrm>
              <a:off x="7465128"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16"/>
            <p:cNvSpPr/>
            <p:nvPr/>
          </p:nvSpPr>
          <p:spPr>
            <a:xfrm>
              <a:off x="7473355"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16"/>
            <p:cNvSpPr/>
            <p:nvPr/>
          </p:nvSpPr>
          <p:spPr>
            <a:xfrm>
              <a:off x="7465128"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16"/>
            <p:cNvSpPr/>
            <p:nvPr/>
          </p:nvSpPr>
          <p:spPr>
            <a:xfrm>
              <a:off x="7465128"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16"/>
            <p:cNvSpPr/>
            <p:nvPr/>
          </p:nvSpPr>
          <p:spPr>
            <a:xfrm>
              <a:off x="7473355"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16"/>
            <p:cNvSpPr/>
            <p:nvPr/>
          </p:nvSpPr>
          <p:spPr>
            <a:xfrm>
              <a:off x="7465128"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16"/>
            <p:cNvSpPr/>
            <p:nvPr/>
          </p:nvSpPr>
          <p:spPr>
            <a:xfrm>
              <a:off x="3227168"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16"/>
            <p:cNvSpPr/>
            <p:nvPr/>
          </p:nvSpPr>
          <p:spPr>
            <a:xfrm>
              <a:off x="3227168"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16"/>
            <p:cNvSpPr/>
            <p:nvPr/>
          </p:nvSpPr>
          <p:spPr>
            <a:xfrm>
              <a:off x="3227168"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16"/>
            <p:cNvSpPr/>
            <p:nvPr/>
          </p:nvSpPr>
          <p:spPr>
            <a:xfrm>
              <a:off x="3227168"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16"/>
            <p:cNvSpPr/>
            <p:nvPr/>
          </p:nvSpPr>
          <p:spPr>
            <a:xfrm>
              <a:off x="3219775"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16"/>
            <p:cNvSpPr/>
            <p:nvPr/>
          </p:nvSpPr>
          <p:spPr>
            <a:xfrm>
              <a:off x="3219775"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16"/>
            <p:cNvSpPr/>
            <p:nvPr/>
          </p:nvSpPr>
          <p:spPr>
            <a:xfrm>
              <a:off x="3227168"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16"/>
            <p:cNvSpPr/>
            <p:nvPr/>
          </p:nvSpPr>
          <p:spPr>
            <a:xfrm>
              <a:off x="3219775"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16"/>
            <p:cNvSpPr/>
            <p:nvPr/>
          </p:nvSpPr>
          <p:spPr>
            <a:xfrm>
              <a:off x="3227168"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16"/>
            <p:cNvSpPr/>
            <p:nvPr/>
          </p:nvSpPr>
          <p:spPr>
            <a:xfrm>
              <a:off x="375797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16"/>
            <p:cNvSpPr/>
            <p:nvPr/>
          </p:nvSpPr>
          <p:spPr>
            <a:xfrm>
              <a:off x="375797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16"/>
            <p:cNvSpPr/>
            <p:nvPr/>
          </p:nvSpPr>
          <p:spPr>
            <a:xfrm>
              <a:off x="375797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16"/>
            <p:cNvSpPr/>
            <p:nvPr/>
          </p:nvSpPr>
          <p:spPr>
            <a:xfrm>
              <a:off x="375797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16"/>
            <p:cNvSpPr/>
            <p:nvPr/>
          </p:nvSpPr>
          <p:spPr>
            <a:xfrm>
              <a:off x="3749744"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16"/>
            <p:cNvSpPr/>
            <p:nvPr/>
          </p:nvSpPr>
          <p:spPr>
            <a:xfrm>
              <a:off x="3749744"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16"/>
            <p:cNvSpPr/>
            <p:nvPr/>
          </p:nvSpPr>
          <p:spPr>
            <a:xfrm>
              <a:off x="428889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16"/>
            <p:cNvSpPr/>
            <p:nvPr/>
          </p:nvSpPr>
          <p:spPr>
            <a:xfrm>
              <a:off x="428889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16"/>
            <p:cNvSpPr/>
            <p:nvPr/>
          </p:nvSpPr>
          <p:spPr>
            <a:xfrm>
              <a:off x="428889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16"/>
            <p:cNvSpPr/>
            <p:nvPr/>
          </p:nvSpPr>
          <p:spPr>
            <a:xfrm>
              <a:off x="428889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16"/>
            <p:cNvSpPr/>
            <p:nvPr/>
          </p:nvSpPr>
          <p:spPr>
            <a:xfrm>
              <a:off x="4280666"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16"/>
            <p:cNvSpPr/>
            <p:nvPr/>
          </p:nvSpPr>
          <p:spPr>
            <a:xfrm>
              <a:off x="534990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16"/>
            <p:cNvSpPr/>
            <p:nvPr/>
          </p:nvSpPr>
          <p:spPr>
            <a:xfrm>
              <a:off x="534990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16"/>
            <p:cNvSpPr/>
            <p:nvPr/>
          </p:nvSpPr>
          <p:spPr>
            <a:xfrm>
              <a:off x="534990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16"/>
            <p:cNvSpPr/>
            <p:nvPr/>
          </p:nvSpPr>
          <p:spPr>
            <a:xfrm>
              <a:off x="534990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16"/>
            <p:cNvSpPr/>
            <p:nvPr/>
          </p:nvSpPr>
          <p:spPr>
            <a:xfrm>
              <a:off x="534155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16"/>
            <p:cNvSpPr/>
            <p:nvPr/>
          </p:nvSpPr>
          <p:spPr>
            <a:xfrm>
              <a:off x="534155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16"/>
            <p:cNvSpPr/>
            <p:nvPr/>
          </p:nvSpPr>
          <p:spPr>
            <a:xfrm>
              <a:off x="6411510"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16"/>
            <p:cNvSpPr/>
            <p:nvPr/>
          </p:nvSpPr>
          <p:spPr>
            <a:xfrm>
              <a:off x="6411510"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16"/>
            <p:cNvSpPr/>
            <p:nvPr/>
          </p:nvSpPr>
          <p:spPr>
            <a:xfrm>
              <a:off x="6411510"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16"/>
            <p:cNvSpPr/>
            <p:nvPr/>
          </p:nvSpPr>
          <p:spPr>
            <a:xfrm>
              <a:off x="6411510"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16"/>
            <p:cNvSpPr/>
            <p:nvPr/>
          </p:nvSpPr>
          <p:spPr>
            <a:xfrm>
              <a:off x="6403283"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16"/>
            <p:cNvSpPr/>
            <p:nvPr/>
          </p:nvSpPr>
          <p:spPr>
            <a:xfrm>
              <a:off x="6403283"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16"/>
            <p:cNvSpPr/>
            <p:nvPr/>
          </p:nvSpPr>
          <p:spPr>
            <a:xfrm>
              <a:off x="6411510"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16"/>
            <p:cNvSpPr/>
            <p:nvPr/>
          </p:nvSpPr>
          <p:spPr>
            <a:xfrm>
              <a:off x="6403283"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16"/>
            <p:cNvSpPr/>
            <p:nvPr/>
          </p:nvSpPr>
          <p:spPr>
            <a:xfrm>
              <a:off x="6411510"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16"/>
            <p:cNvSpPr/>
            <p:nvPr/>
          </p:nvSpPr>
          <p:spPr>
            <a:xfrm>
              <a:off x="6403283"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16"/>
            <p:cNvSpPr/>
            <p:nvPr/>
          </p:nvSpPr>
          <p:spPr>
            <a:xfrm>
              <a:off x="6411510"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16"/>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16"/>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16"/>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16"/>
            <p:cNvSpPr/>
            <p:nvPr/>
          </p:nvSpPr>
          <p:spPr>
            <a:xfrm>
              <a:off x="826878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16"/>
            <p:cNvSpPr/>
            <p:nvPr/>
          </p:nvSpPr>
          <p:spPr>
            <a:xfrm>
              <a:off x="826139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16"/>
            <p:cNvSpPr/>
            <p:nvPr/>
          </p:nvSpPr>
          <p:spPr>
            <a:xfrm>
              <a:off x="826139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16"/>
            <p:cNvSpPr/>
            <p:nvPr/>
          </p:nvSpPr>
          <p:spPr>
            <a:xfrm>
              <a:off x="826878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16"/>
            <p:cNvSpPr/>
            <p:nvPr/>
          </p:nvSpPr>
          <p:spPr>
            <a:xfrm>
              <a:off x="826139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16"/>
            <p:cNvSpPr/>
            <p:nvPr/>
          </p:nvSpPr>
          <p:spPr>
            <a:xfrm>
              <a:off x="826878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16"/>
            <p:cNvSpPr/>
            <p:nvPr/>
          </p:nvSpPr>
          <p:spPr>
            <a:xfrm>
              <a:off x="826139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16"/>
            <p:cNvSpPr/>
            <p:nvPr/>
          </p:nvSpPr>
          <p:spPr>
            <a:xfrm>
              <a:off x="826878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16"/>
            <p:cNvSpPr/>
            <p:nvPr/>
          </p:nvSpPr>
          <p:spPr>
            <a:xfrm>
              <a:off x="826139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16"/>
            <p:cNvSpPr/>
            <p:nvPr/>
          </p:nvSpPr>
          <p:spPr>
            <a:xfrm>
              <a:off x="826878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16"/>
            <p:cNvSpPr/>
            <p:nvPr/>
          </p:nvSpPr>
          <p:spPr>
            <a:xfrm>
              <a:off x="826139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16"/>
            <p:cNvSpPr/>
            <p:nvPr/>
          </p:nvSpPr>
          <p:spPr>
            <a:xfrm>
              <a:off x="826878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16"/>
            <p:cNvSpPr/>
            <p:nvPr/>
          </p:nvSpPr>
          <p:spPr>
            <a:xfrm>
              <a:off x="826878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16"/>
            <p:cNvSpPr/>
            <p:nvPr/>
          </p:nvSpPr>
          <p:spPr>
            <a:xfrm>
              <a:off x="826139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16"/>
            <p:cNvSpPr/>
            <p:nvPr/>
          </p:nvSpPr>
          <p:spPr>
            <a:xfrm>
              <a:off x="826139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16"/>
            <p:cNvSpPr/>
            <p:nvPr/>
          </p:nvSpPr>
          <p:spPr>
            <a:xfrm>
              <a:off x="826878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16"/>
            <p:cNvSpPr/>
            <p:nvPr/>
          </p:nvSpPr>
          <p:spPr>
            <a:xfrm>
              <a:off x="826139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16"/>
            <p:cNvSpPr/>
            <p:nvPr/>
          </p:nvSpPr>
          <p:spPr>
            <a:xfrm>
              <a:off x="826878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16"/>
            <p:cNvSpPr/>
            <p:nvPr/>
          </p:nvSpPr>
          <p:spPr>
            <a:xfrm>
              <a:off x="826878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16"/>
            <p:cNvSpPr/>
            <p:nvPr/>
          </p:nvSpPr>
          <p:spPr>
            <a:xfrm>
              <a:off x="826139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16"/>
            <p:cNvSpPr/>
            <p:nvPr/>
          </p:nvSpPr>
          <p:spPr>
            <a:xfrm>
              <a:off x="826139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16"/>
            <p:cNvSpPr/>
            <p:nvPr/>
          </p:nvSpPr>
          <p:spPr>
            <a:xfrm>
              <a:off x="826139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16"/>
            <p:cNvSpPr/>
            <p:nvPr/>
          </p:nvSpPr>
          <p:spPr>
            <a:xfrm>
              <a:off x="826878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16"/>
            <p:cNvSpPr/>
            <p:nvPr/>
          </p:nvSpPr>
          <p:spPr>
            <a:xfrm>
              <a:off x="826878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16"/>
            <p:cNvSpPr/>
            <p:nvPr/>
          </p:nvSpPr>
          <p:spPr>
            <a:xfrm>
              <a:off x="826878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16"/>
            <p:cNvSpPr/>
            <p:nvPr/>
          </p:nvSpPr>
          <p:spPr>
            <a:xfrm>
              <a:off x="826139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16"/>
            <p:cNvSpPr/>
            <p:nvPr/>
          </p:nvSpPr>
          <p:spPr>
            <a:xfrm>
              <a:off x="826878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16"/>
            <p:cNvSpPr/>
            <p:nvPr/>
          </p:nvSpPr>
          <p:spPr>
            <a:xfrm>
              <a:off x="826139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16"/>
            <p:cNvSpPr/>
            <p:nvPr/>
          </p:nvSpPr>
          <p:spPr>
            <a:xfrm>
              <a:off x="826878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16"/>
            <p:cNvSpPr/>
            <p:nvPr/>
          </p:nvSpPr>
          <p:spPr>
            <a:xfrm>
              <a:off x="826139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16"/>
            <p:cNvSpPr/>
            <p:nvPr/>
          </p:nvSpPr>
          <p:spPr>
            <a:xfrm>
              <a:off x="826878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16"/>
            <p:cNvSpPr/>
            <p:nvPr/>
          </p:nvSpPr>
          <p:spPr>
            <a:xfrm>
              <a:off x="269719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16"/>
            <p:cNvSpPr/>
            <p:nvPr/>
          </p:nvSpPr>
          <p:spPr>
            <a:xfrm>
              <a:off x="269719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16"/>
            <p:cNvSpPr/>
            <p:nvPr/>
          </p:nvSpPr>
          <p:spPr>
            <a:xfrm>
              <a:off x="269719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16"/>
            <p:cNvSpPr/>
            <p:nvPr/>
          </p:nvSpPr>
          <p:spPr>
            <a:xfrm>
              <a:off x="269719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16"/>
            <p:cNvSpPr/>
            <p:nvPr/>
          </p:nvSpPr>
          <p:spPr>
            <a:xfrm>
              <a:off x="2688972"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16"/>
            <p:cNvSpPr/>
            <p:nvPr/>
          </p:nvSpPr>
          <p:spPr>
            <a:xfrm>
              <a:off x="2688972"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16"/>
            <p:cNvSpPr/>
            <p:nvPr/>
          </p:nvSpPr>
          <p:spPr>
            <a:xfrm>
              <a:off x="2697199"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16"/>
            <p:cNvSpPr/>
            <p:nvPr/>
          </p:nvSpPr>
          <p:spPr>
            <a:xfrm>
              <a:off x="2688972"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16"/>
            <p:cNvSpPr/>
            <p:nvPr/>
          </p:nvSpPr>
          <p:spPr>
            <a:xfrm>
              <a:off x="2697199"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16"/>
            <p:cNvSpPr/>
            <p:nvPr/>
          </p:nvSpPr>
          <p:spPr>
            <a:xfrm>
              <a:off x="2688972"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16"/>
            <p:cNvSpPr/>
            <p:nvPr/>
          </p:nvSpPr>
          <p:spPr>
            <a:xfrm>
              <a:off x="2697199"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5" name="Google Shape;5585;p16"/>
          <p:cNvSpPr txBox="1">
            <a:spLocks noGrp="1"/>
          </p:cNvSpPr>
          <p:nvPr>
            <p:ph type="title"/>
          </p:nvPr>
        </p:nvSpPr>
        <p:spPr>
          <a:xfrm>
            <a:off x="2372250" y="2182661"/>
            <a:ext cx="4399500" cy="88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000"/>
              <a:buNone/>
              <a:defRPr sz="55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5586" name="Google Shape;5586;p16"/>
          <p:cNvSpPr txBox="1">
            <a:spLocks noGrp="1"/>
          </p:cNvSpPr>
          <p:nvPr>
            <p:ph type="title" idx="2" hasCustomPrompt="1"/>
          </p:nvPr>
        </p:nvSpPr>
        <p:spPr>
          <a:xfrm>
            <a:off x="3757350" y="1171925"/>
            <a:ext cx="1629300" cy="92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5000"/>
              <a:buNone/>
              <a:defRPr sz="5500">
                <a:latin typeface="Rubik Black"/>
                <a:ea typeface="Rubik Black"/>
                <a:cs typeface="Rubik Black"/>
                <a:sym typeface="Rubik Black"/>
              </a:defRPr>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5587" name="Google Shape;5587;p16"/>
          <p:cNvSpPr txBox="1">
            <a:spLocks noGrp="1"/>
          </p:cNvSpPr>
          <p:nvPr>
            <p:ph type="subTitle" idx="1"/>
          </p:nvPr>
        </p:nvSpPr>
        <p:spPr>
          <a:xfrm>
            <a:off x="3052350" y="3188215"/>
            <a:ext cx="3039300" cy="69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3">
  <p:cSld name="CUSTOM_22_1_1">
    <p:spTree>
      <p:nvGrpSpPr>
        <p:cNvPr id="1" name="Shape 5588"/>
        <p:cNvGrpSpPr/>
        <p:nvPr/>
      </p:nvGrpSpPr>
      <p:grpSpPr>
        <a:xfrm>
          <a:off x="0" y="0"/>
          <a:ext cx="0" cy="0"/>
          <a:chOff x="0" y="0"/>
          <a:chExt cx="0" cy="0"/>
        </a:xfrm>
      </p:grpSpPr>
      <p:grpSp>
        <p:nvGrpSpPr>
          <p:cNvPr id="5589" name="Google Shape;5589;p17"/>
          <p:cNvGrpSpPr/>
          <p:nvPr/>
        </p:nvGrpSpPr>
        <p:grpSpPr>
          <a:xfrm>
            <a:off x="189" y="52"/>
            <a:ext cx="9144013" cy="5143533"/>
            <a:chOff x="4088025" y="1324225"/>
            <a:chExt cx="1348575" cy="1101800"/>
          </a:xfrm>
        </p:grpSpPr>
        <p:sp>
          <p:nvSpPr>
            <p:cNvPr id="5590" name="Google Shape;5590;p17"/>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17"/>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17"/>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17"/>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17"/>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17"/>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17"/>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17"/>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17"/>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17"/>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17"/>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17"/>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17"/>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17"/>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17"/>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17"/>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17"/>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17"/>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17"/>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17"/>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17"/>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17"/>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17"/>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17"/>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17"/>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17"/>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17"/>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17"/>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17"/>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17"/>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17"/>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17"/>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17"/>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17"/>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17"/>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17"/>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17"/>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17"/>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17"/>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17"/>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17"/>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17"/>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17"/>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17"/>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17"/>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17"/>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17"/>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17"/>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17"/>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17"/>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0" name="Google Shape;5640;p17"/>
          <p:cNvGrpSpPr/>
          <p:nvPr/>
        </p:nvGrpSpPr>
        <p:grpSpPr>
          <a:xfrm>
            <a:off x="119145" y="206"/>
            <a:ext cx="8913938" cy="5143474"/>
            <a:chOff x="119145" y="206"/>
            <a:chExt cx="8913938" cy="5143474"/>
          </a:xfrm>
        </p:grpSpPr>
        <p:sp>
          <p:nvSpPr>
            <p:cNvPr id="5641" name="Google Shape;5641;p17"/>
            <p:cNvSpPr/>
            <p:nvPr/>
          </p:nvSpPr>
          <p:spPr>
            <a:xfrm>
              <a:off x="38791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17"/>
            <p:cNvSpPr/>
            <p:nvPr/>
          </p:nvSpPr>
          <p:spPr>
            <a:xfrm>
              <a:off x="38791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17"/>
            <p:cNvSpPr/>
            <p:nvPr/>
          </p:nvSpPr>
          <p:spPr>
            <a:xfrm>
              <a:off x="38791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17"/>
            <p:cNvSpPr/>
            <p:nvPr/>
          </p:nvSpPr>
          <p:spPr>
            <a:xfrm>
              <a:off x="379686"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17"/>
            <p:cNvSpPr/>
            <p:nvPr/>
          </p:nvSpPr>
          <p:spPr>
            <a:xfrm>
              <a:off x="92568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17"/>
            <p:cNvSpPr/>
            <p:nvPr/>
          </p:nvSpPr>
          <p:spPr>
            <a:xfrm>
              <a:off x="92568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17"/>
            <p:cNvSpPr/>
            <p:nvPr/>
          </p:nvSpPr>
          <p:spPr>
            <a:xfrm>
              <a:off x="925687"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17"/>
            <p:cNvSpPr/>
            <p:nvPr/>
          </p:nvSpPr>
          <p:spPr>
            <a:xfrm>
              <a:off x="119445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17"/>
            <p:cNvSpPr/>
            <p:nvPr/>
          </p:nvSpPr>
          <p:spPr>
            <a:xfrm>
              <a:off x="119445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17"/>
            <p:cNvSpPr/>
            <p:nvPr/>
          </p:nvSpPr>
          <p:spPr>
            <a:xfrm>
              <a:off x="1194455"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17"/>
            <p:cNvSpPr/>
            <p:nvPr/>
          </p:nvSpPr>
          <p:spPr>
            <a:xfrm>
              <a:off x="1186229"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17"/>
            <p:cNvSpPr/>
            <p:nvPr/>
          </p:nvSpPr>
          <p:spPr>
            <a:xfrm>
              <a:off x="8451074"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17"/>
            <p:cNvSpPr/>
            <p:nvPr/>
          </p:nvSpPr>
          <p:spPr>
            <a:xfrm>
              <a:off x="8451074"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17"/>
            <p:cNvSpPr/>
            <p:nvPr/>
          </p:nvSpPr>
          <p:spPr>
            <a:xfrm>
              <a:off x="8451074"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17"/>
            <p:cNvSpPr/>
            <p:nvPr/>
          </p:nvSpPr>
          <p:spPr>
            <a:xfrm>
              <a:off x="844284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17"/>
            <p:cNvSpPr/>
            <p:nvPr/>
          </p:nvSpPr>
          <p:spPr>
            <a:xfrm>
              <a:off x="844284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17"/>
            <p:cNvSpPr/>
            <p:nvPr/>
          </p:nvSpPr>
          <p:spPr>
            <a:xfrm>
              <a:off x="8451074"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17"/>
            <p:cNvSpPr/>
            <p:nvPr/>
          </p:nvSpPr>
          <p:spPr>
            <a:xfrm>
              <a:off x="844284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17"/>
            <p:cNvSpPr/>
            <p:nvPr/>
          </p:nvSpPr>
          <p:spPr>
            <a:xfrm>
              <a:off x="8451074"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17"/>
            <p:cNvSpPr/>
            <p:nvPr/>
          </p:nvSpPr>
          <p:spPr>
            <a:xfrm>
              <a:off x="844284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17"/>
            <p:cNvSpPr/>
            <p:nvPr/>
          </p:nvSpPr>
          <p:spPr>
            <a:xfrm>
              <a:off x="844284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17"/>
            <p:cNvSpPr/>
            <p:nvPr/>
          </p:nvSpPr>
          <p:spPr>
            <a:xfrm>
              <a:off x="8451074"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17"/>
            <p:cNvSpPr/>
            <p:nvPr/>
          </p:nvSpPr>
          <p:spPr>
            <a:xfrm>
              <a:off x="8451074"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17"/>
            <p:cNvSpPr/>
            <p:nvPr/>
          </p:nvSpPr>
          <p:spPr>
            <a:xfrm>
              <a:off x="8451074"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17"/>
            <p:cNvSpPr/>
            <p:nvPr/>
          </p:nvSpPr>
          <p:spPr>
            <a:xfrm>
              <a:off x="8442847"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17"/>
            <p:cNvSpPr/>
            <p:nvPr/>
          </p:nvSpPr>
          <p:spPr>
            <a:xfrm>
              <a:off x="8451074"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17"/>
            <p:cNvSpPr/>
            <p:nvPr/>
          </p:nvSpPr>
          <p:spPr>
            <a:xfrm>
              <a:off x="8451074"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17"/>
            <p:cNvSpPr/>
            <p:nvPr/>
          </p:nvSpPr>
          <p:spPr>
            <a:xfrm>
              <a:off x="1463223"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17"/>
            <p:cNvSpPr/>
            <p:nvPr/>
          </p:nvSpPr>
          <p:spPr>
            <a:xfrm>
              <a:off x="1463223"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17"/>
            <p:cNvSpPr/>
            <p:nvPr/>
          </p:nvSpPr>
          <p:spPr>
            <a:xfrm>
              <a:off x="1463223"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17"/>
            <p:cNvSpPr/>
            <p:nvPr/>
          </p:nvSpPr>
          <p:spPr>
            <a:xfrm>
              <a:off x="657005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17"/>
            <p:cNvSpPr/>
            <p:nvPr/>
          </p:nvSpPr>
          <p:spPr>
            <a:xfrm>
              <a:off x="657005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17"/>
            <p:cNvSpPr/>
            <p:nvPr/>
          </p:nvSpPr>
          <p:spPr>
            <a:xfrm>
              <a:off x="657005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17"/>
            <p:cNvSpPr/>
            <p:nvPr/>
          </p:nvSpPr>
          <p:spPr>
            <a:xfrm>
              <a:off x="656170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17"/>
            <p:cNvSpPr/>
            <p:nvPr/>
          </p:nvSpPr>
          <p:spPr>
            <a:xfrm>
              <a:off x="656170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17"/>
            <p:cNvSpPr/>
            <p:nvPr/>
          </p:nvSpPr>
          <p:spPr>
            <a:xfrm>
              <a:off x="6570055"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17"/>
            <p:cNvSpPr/>
            <p:nvPr/>
          </p:nvSpPr>
          <p:spPr>
            <a:xfrm>
              <a:off x="6561709"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17"/>
            <p:cNvSpPr/>
            <p:nvPr/>
          </p:nvSpPr>
          <p:spPr>
            <a:xfrm>
              <a:off x="7645485"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17"/>
            <p:cNvSpPr/>
            <p:nvPr/>
          </p:nvSpPr>
          <p:spPr>
            <a:xfrm>
              <a:off x="7645485"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17"/>
            <p:cNvSpPr/>
            <p:nvPr/>
          </p:nvSpPr>
          <p:spPr>
            <a:xfrm>
              <a:off x="7645485"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17"/>
            <p:cNvSpPr/>
            <p:nvPr/>
          </p:nvSpPr>
          <p:spPr>
            <a:xfrm>
              <a:off x="763725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17"/>
            <p:cNvSpPr/>
            <p:nvPr/>
          </p:nvSpPr>
          <p:spPr>
            <a:xfrm>
              <a:off x="763725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17"/>
            <p:cNvSpPr/>
            <p:nvPr/>
          </p:nvSpPr>
          <p:spPr>
            <a:xfrm>
              <a:off x="7645485"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17"/>
            <p:cNvSpPr/>
            <p:nvPr/>
          </p:nvSpPr>
          <p:spPr>
            <a:xfrm>
              <a:off x="763725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17"/>
            <p:cNvSpPr/>
            <p:nvPr/>
          </p:nvSpPr>
          <p:spPr>
            <a:xfrm>
              <a:off x="7645485"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17"/>
            <p:cNvSpPr/>
            <p:nvPr/>
          </p:nvSpPr>
          <p:spPr>
            <a:xfrm>
              <a:off x="7637259"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17"/>
            <p:cNvSpPr/>
            <p:nvPr/>
          </p:nvSpPr>
          <p:spPr>
            <a:xfrm>
              <a:off x="8719961"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17"/>
            <p:cNvSpPr/>
            <p:nvPr/>
          </p:nvSpPr>
          <p:spPr>
            <a:xfrm>
              <a:off x="8719961"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17"/>
            <p:cNvSpPr/>
            <p:nvPr/>
          </p:nvSpPr>
          <p:spPr>
            <a:xfrm>
              <a:off x="8719961"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17"/>
            <p:cNvSpPr/>
            <p:nvPr/>
          </p:nvSpPr>
          <p:spPr>
            <a:xfrm>
              <a:off x="8711735"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17"/>
            <p:cNvSpPr/>
            <p:nvPr/>
          </p:nvSpPr>
          <p:spPr>
            <a:xfrm>
              <a:off x="8711735"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17"/>
            <p:cNvSpPr/>
            <p:nvPr/>
          </p:nvSpPr>
          <p:spPr>
            <a:xfrm>
              <a:off x="8719961"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17"/>
            <p:cNvSpPr/>
            <p:nvPr/>
          </p:nvSpPr>
          <p:spPr>
            <a:xfrm>
              <a:off x="8711735"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17"/>
            <p:cNvSpPr/>
            <p:nvPr/>
          </p:nvSpPr>
          <p:spPr>
            <a:xfrm>
              <a:off x="8719961"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17"/>
            <p:cNvSpPr/>
            <p:nvPr/>
          </p:nvSpPr>
          <p:spPr>
            <a:xfrm>
              <a:off x="8711735"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17"/>
            <p:cNvSpPr/>
            <p:nvPr/>
          </p:nvSpPr>
          <p:spPr>
            <a:xfrm>
              <a:off x="8711735"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17"/>
            <p:cNvSpPr/>
            <p:nvPr/>
          </p:nvSpPr>
          <p:spPr>
            <a:xfrm>
              <a:off x="8719961"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17"/>
            <p:cNvSpPr/>
            <p:nvPr/>
          </p:nvSpPr>
          <p:spPr>
            <a:xfrm>
              <a:off x="8719961"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17"/>
            <p:cNvSpPr/>
            <p:nvPr/>
          </p:nvSpPr>
          <p:spPr>
            <a:xfrm>
              <a:off x="8719961"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17"/>
            <p:cNvSpPr/>
            <p:nvPr/>
          </p:nvSpPr>
          <p:spPr>
            <a:xfrm>
              <a:off x="8711735"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17"/>
            <p:cNvSpPr/>
            <p:nvPr/>
          </p:nvSpPr>
          <p:spPr>
            <a:xfrm>
              <a:off x="8719961"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17"/>
            <p:cNvSpPr/>
            <p:nvPr/>
          </p:nvSpPr>
          <p:spPr>
            <a:xfrm>
              <a:off x="8719961"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17"/>
            <p:cNvSpPr/>
            <p:nvPr/>
          </p:nvSpPr>
          <p:spPr>
            <a:xfrm>
              <a:off x="8711735"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17"/>
            <p:cNvSpPr/>
            <p:nvPr/>
          </p:nvSpPr>
          <p:spPr>
            <a:xfrm>
              <a:off x="8719961"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17"/>
            <p:cNvSpPr/>
            <p:nvPr/>
          </p:nvSpPr>
          <p:spPr>
            <a:xfrm>
              <a:off x="8711735"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17"/>
            <p:cNvSpPr/>
            <p:nvPr/>
          </p:nvSpPr>
          <p:spPr>
            <a:xfrm>
              <a:off x="8719961"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17"/>
            <p:cNvSpPr/>
            <p:nvPr/>
          </p:nvSpPr>
          <p:spPr>
            <a:xfrm>
              <a:off x="8711735"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17"/>
            <p:cNvSpPr/>
            <p:nvPr/>
          </p:nvSpPr>
          <p:spPr>
            <a:xfrm>
              <a:off x="8719961"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17"/>
            <p:cNvSpPr/>
            <p:nvPr/>
          </p:nvSpPr>
          <p:spPr>
            <a:xfrm>
              <a:off x="8711735"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17"/>
            <p:cNvSpPr/>
            <p:nvPr/>
          </p:nvSpPr>
          <p:spPr>
            <a:xfrm>
              <a:off x="8711735"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17"/>
            <p:cNvSpPr/>
            <p:nvPr/>
          </p:nvSpPr>
          <p:spPr>
            <a:xfrm>
              <a:off x="8719961"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17"/>
            <p:cNvSpPr/>
            <p:nvPr/>
          </p:nvSpPr>
          <p:spPr>
            <a:xfrm>
              <a:off x="8711735"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17"/>
            <p:cNvSpPr/>
            <p:nvPr/>
          </p:nvSpPr>
          <p:spPr>
            <a:xfrm>
              <a:off x="8711735"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17"/>
            <p:cNvSpPr/>
            <p:nvPr/>
          </p:nvSpPr>
          <p:spPr>
            <a:xfrm>
              <a:off x="8711735"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17"/>
            <p:cNvSpPr/>
            <p:nvPr/>
          </p:nvSpPr>
          <p:spPr>
            <a:xfrm>
              <a:off x="8719961"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17"/>
            <p:cNvSpPr/>
            <p:nvPr/>
          </p:nvSpPr>
          <p:spPr>
            <a:xfrm>
              <a:off x="8719961"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17"/>
            <p:cNvSpPr/>
            <p:nvPr/>
          </p:nvSpPr>
          <p:spPr>
            <a:xfrm>
              <a:off x="8719961"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17"/>
            <p:cNvSpPr/>
            <p:nvPr/>
          </p:nvSpPr>
          <p:spPr>
            <a:xfrm>
              <a:off x="8711735"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17"/>
            <p:cNvSpPr/>
            <p:nvPr/>
          </p:nvSpPr>
          <p:spPr>
            <a:xfrm>
              <a:off x="8719961"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17"/>
            <p:cNvSpPr/>
            <p:nvPr/>
          </p:nvSpPr>
          <p:spPr>
            <a:xfrm>
              <a:off x="8711735"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17"/>
            <p:cNvSpPr/>
            <p:nvPr/>
          </p:nvSpPr>
          <p:spPr>
            <a:xfrm>
              <a:off x="8719961"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17"/>
            <p:cNvSpPr/>
            <p:nvPr/>
          </p:nvSpPr>
          <p:spPr>
            <a:xfrm>
              <a:off x="8711735"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17"/>
            <p:cNvSpPr/>
            <p:nvPr/>
          </p:nvSpPr>
          <p:spPr>
            <a:xfrm>
              <a:off x="1191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17"/>
            <p:cNvSpPr/>
            <p:nvPr/>
          </p:nvSpPr>
          <p:spPr>
            <a:xfrm>
              <a:off x="1191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17"/>
            <p:cNvSpPr/>
            <p:nvPr/>
          </p:nvSpPr>
          <p:spPr>
            <a:xfrm>
              <a:off x="1191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17"/>
            <p:cNvSpPr/>
            <p:nvPr/>
          </p:nvSpPr>
          <p:spPr>
            <a:xfrm>
              <a:off x="173211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17"/>
            <p:cNvSpPr/>
            <p:nvPr/>
          </p:nvSpPr>
          <p:spPr>
            <a:xfrm>
              <a:off x="173211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17"/>
            <p:cNvSpPr/>
            <p:nvPr/>
          </p:nvSpPr>
          <p:spPr>
            <a:xfrm>
              <a:off x="173211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17"/>
            <p:cNvSpPr/>
            <p:nvPr/>
          </p:nvSpPr>
          <p:spPr>
            <a:xfrm>
              <a:off x="2000998"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17"/>
            <p:cNvSpPr/>
            <p:nvPr/>
          </p:nvSpPr>
          <p:spPr>
            <a:xfrm>
              <a:off x="2000998"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17"/>
            <p:cNvSpPr/>
            <p:nvPr/>
          </p:nvSpPr>
          <p:spPr>
            <a:xfrm>
              <a:off x="2000998"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17"/>
            <p:cNvSpPr/>
            <p:nvPr/>
          </p:nvSpPr>
          <p:spPr>
            <a:xfrm>
              <a:off x="2000998"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17"/>
            <p:cNvSpPr/>
            <p:nvPr/>
          </p:nvSpPr>
          <p:spPr>
            <a:xfrm>
              <a:off x="227000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17"/>
            <p:cNvSpPr/>
            <p:nvPr/>
          </p:nvSpPr>
          <p:spPr>
            <a:xfrm>
              <a:off x="227000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17"/>
            <p:cNvSpPr/>
            <p:nvPr/>
          </p:nvSpPr>
          <p:spPr>
            <a:xfrm>
              <a:off x="2270005"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17"/>
            <p:cNvSpPr/>
            <p:nvPr/>
          </p:nvSpPr>
          <p:spPr>
            <a:xfrm>
              <a:off x="2270005"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17"/>
            <p:cNvSpPr/>
            <p:nvPr/>
          </p:nvSpPr>
          <p:spPr>
            <a:xfrm>
              <a:off x="2261659"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17"/>
            <p:cNvSpPr/>
            <p:nvPr/>
          </p:nvSpPr>
          <p:spPr>
            <a:xfrm>
              <a:off x="388213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17"/>
            <p:cNvSpPr/>
            <p:nvPr/>
          </p:nvSpPr>
          <p:spPr>
            <a:xfrm>
              <a:off x="388213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17"/>
            <p:cNvSpPr/>
            <p:nvPr/>
          </p:nvSpPr>
          <p:spPr>
            <a:xfrm>
              <a:off x="3882136"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17"/>
            <p:cNvSpPr/>
            <p:nvPr/>
          </p:nvSpPr>
          <p:spPr>
            <a:xfrm>
              <a:off x="3882136"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17"/>
            <p:cNvSpPr/>
            <p:nvPr/>
          </p:nvSpPr>
          <p:spPr>
            <a:xfrm>
              <a:off x="387390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17"/>
            <p:cNvSpPr/>
            <p:nvPr/>
          </p:nvSpPr>
          <p:spPr>
            <a:xfrm>
              <a:off x="387390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17"/>
            <p:cNvSpPr/>
            <p:nvPr/>
          </p:nvSpPr>
          <p:spPr>
            <a:xfrm>
              <a:off x="3882136"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17"/>
            <p:cNvSpPr/>
            <p:nvPr/>
          </p:nvSpPr>
          <p:spPr>
            <a:xfrm>
              <a:off x="387390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17"/>
            <p:cNvSpPr/>
            <p:nvPr/>
          </p:nvSpPr>
          <p:spPr>
            <a:xfrm>
              <a:off x="3882136"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17"/>
            <p:cNvSpPr/>
            <p:nvPr/>
          </p:nvSpPr>
          <p:spPr>
            <a:xfrm>
              <a:off x="3873909"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17"/>
            <p:cNvSpPr/>
            <p:nvPr/>
          </p:nvSpPr>
          <p:spPr>
            <a:xfrm>
              <a:off x="3882136"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17"/>
            <p:cNvSpPr/>
            <p:nvPr/>
          </p:nvSpPr>
          <p:spPr>
            <a:xfrm>
              <a:off x="3873909"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17"/>
            <p:cNvSpPr/>
            <p:nvPr/>
          </p:nvSpPr>
          <p:spPr>
            <a:xfrm>
              <a:off x="4956851"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17"/>
            <p:cNvSpPr/>
            <p:nvPr/>
          </p:nvSpPr>
          <p:spPr>
            <a:xfrm>
              <a:off x="495685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17"/>
            <p:cNvSpPr/>
            <p:nvPr/>
          </p:nvSpPr>
          <p:spPr>
            <a:xfrm>
              <a:off x="495685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17"/>
            <p:cNvSpPr/>
            <p:nvPr/>
          </p:nvSpPr>
          <p:spPr>
            <a:xfrm>
              <a:off x="495685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17"/>
            <p:cNvSpPr/>
            <p:nvPr/>
          </p:nvSpPr>
          <p:spPr>
            <a:xfrm>
              <a:off x="494945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17"/>
            <p:cNvSpPr/>
            <p:nvPr/>
          </p:nvSpPr>
          <p:spPr>
            <a:xfrm>
              <a:off x="494945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17"/>
            <p:cNvSpPr/>
            <p:nvPr/>
          </p:nvSpPr>
          <p:spPr>
            <a:xfrm>
              <a:off x="495685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17"/>
            <p:cNvSpPr/>
            <p:nvPr/>
          </p:nvSpPr>
          <p:spPr>
            <a:xfrm>
              <a:off x="494945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17"/>
            <p:cNvSpPr/>
            <p:nvPr/>
          </p:nvSpPr>
          <p:spPr>
            <a:xfrm>
              <a:off x="4956851"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17"/>
            <p:cNvSpPr/>
            <p:nvPr/>
          </p:nvSpPr>
          <p:spPr>
            <a:xfrm>
              <a:off x="65668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17"/>
            <p:cNvSpPr/>
            <p:nvPr/>
          </p:nvSpPr>
          <p:spPr>
            <a:xfrm>
              <a:off x="65668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17"/>
            <p:cNvSpPr/>
            <p:nvPr/>
          </p:nvSpPr>
          <p:spPr>
            <a:xfrm>
              <a:off x="65668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17"/>
            <p:cNvSpPr/>
            <p:nvPr/>
          </p:nvSpPr>
          <p:spPr>
            <a:xfrm>
              <a:off x="2807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17"/>
            <p:cNvSpPr/>
            <p:nvPr/>
          </p:nvSpPr>
          <p:spPr>
            <a:xfrm>
              <a:off x="2807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17"/>
            <p:cNvSpPr/>
            <p:nvPr/>
          </p:nvSpPr>
          <p:spPr>
            <a:xfrm>
              <a:off x="2807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17"/>
            <p:cNvSpPr/>
            <p:nvPr/>
          </p:nvSpPr>
          <p:spPr>
            <a:xfrm>
              <a:off x="33443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17"/>
            <p:cNvSpPr/>
            <p:nvPr/>
          </p:nvSpPr>
          <p:spPr>
            <a:xfrm>
              <a:off x="33443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17"/>
            <p:cNvSpPr/>
            <p:nvPr/>
          </p:nvSpPr>
          <p:spPr>
            <a:xfrm>
              <a:off x="33443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17"/>
            <p:cNvSpPr/>
            <p:nvPr/>
          </p:nvSpPr>
          <p:spPr>
            <a:xfrm>
              <a:off x="3344361"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17"/>
            <p:cNvSpPr/>
            <p:nvPr/>
          </p:nvSpPr>
          <p:spPr>
            <a:xfrm>
              <a:off x="3336135"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17"/>
            <p:cNvSpPr/>
            <p:nvPr/>
          </p:nvSpPr>
          <p:spPr>
            <a:xfrm>
              <a:off x="549450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17"/>
            <p:cNvSpPr/>
            <p:nvPr/>
          </p:nvSpPr>
          <p:spPr>
            <a:xfrm>
              <a:off x="549450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17"/>
            <p:cNvSpPr/>
            <p:nvPr/>
          </p:nvSpPr>
          <p:spPr>
            <a:xfrm>
              <a:off x="5494506"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17"/>
            <p:cNvSpPr/>
            <p:nvPr/>
          </p:nvSpPr>
          <p:spPr>
            <a:xfrm>
              <a:off x="5494506"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17"/>
            <p:cNvSpPr/>
            <p:nvPr/>
          </p:nvSpPr>
          <p:spPr>
            <a:xfrm>
              <a:off x="548627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17"/>
            <p:cNvSpPr/>
            <p:nvPr/>
          </p:nvSpPr>
          <p:spPr>
            <a:xfrm>
              <a:off x="548627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17"/>
            <p:cNvSpPr/>
            <p:nvPr/>
          </p:nvSpPr>
          <p:spPr>
            <a:xfrm>
              <a:off x="5494506"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17"/>
            <p:cNvSpPr/>
            <p:nvPr/>
          </p:nvSpPr>
          <p:spPr>
            <a:xfrm>
              <a:off x="548627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17"/>
            <p:cNvSpPr/>
            <p:nvPr/>
          </p:nvSpPr>
          <p:spPr>
            <a:xfrm>
              <a:off x="60321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17"/>
            <p:cNvSpPr/>
            <p:nvPr/>
          </p:nvSpPr>
          <p:spPr>
            <a:xfrm>
              <a:off x="60321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17"/>
            <p:cNvSpPr/>
            <p:nvPr/>
          </p:nvSpPr>
          <p:spPr>
            <a:xfrm>
              <a:off x="60321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17"/>
            <p:cNvSpPr/>
            <p:nvPr/>
          </p:nvSpPr>
          <p:spPr>
            <a:xfrm>
              <a:off x="6032161"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17"/>
            <p:cNvSpPr/>
            <p:nvPr/>
          </p:nvSpPr>
          <p:spPr>
            <a:xfrm>
              <a:off x="602393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17"/>
            <p:cNvSpPr/>
            <p:nvPr/>
          </p:nvSpPr>
          <p:spPr>
            <a:xfrm>
              <a:off x="6023935"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17"/>
            <p:cNvSpPr/>
            <p:nvPr/>
          </p:nvSpPr>
          <p:spPr>
            <a:xfrm>
              <a:off x="6032161"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17"/>
            <p:cNvSpPr/>
            <p:nvPr/>
          </p:nvSpPr>
          <p:spPr>
            <a:xfrm>
              <a:off x="710783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17"/>
            <p:cNvSpPr/>
            <p:nvPr/>
          </p:nvSpPr>
          <p:spPr>
            <a:xfrm>
              <a:off x="710783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17"/>
            <p:cNvSpPr/>
            <p:nvPr/>
          </p:nvSpPr>
          <p:spPr>
            <a:xfrm>
              <a:off x="7107830"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17"/>
            <p:cNvSpPr/>
            <p:nvPr/>
          </p:nvSpPr>
          <p:spPr>
            <a:xfrm>
              <a:off x="7107830"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17"/>
            <p:cNvSpPr/>
            <p:nvPr/>
          </p:nvSpPr>
          <p:spPr>
            <a:xfrm>
              <a:off x="7099484"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17"/>
            <p:cNvSpPr/>
            <p:nvPr/>
          </p:nvSpPr>
          <p:spPr>
            <a:xfrm>
              <a:off x="7099484"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17"/>
            <p:cNvSpPr/>
            <p:nvPr/>
          </p:nvSpPr>
          <p:spPr>
            <a:xfrm>
              <a:off x="7107830"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17"/>
            <p:cNvSpPr/>
            <p:nvPr/>
          </p:nvSpPr>
          <p:spPr>
            <a:xfrm>
              <a:off x="7099484"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17"/>
            <p:cNvSpPr/>
            <p:nvPr/>
          </p:nvSpPr>
          <p:spPr>
            <a:xfrm>
              <a:off x="7107830"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17"/>
            <p:cNvSpPr/>
            <p:nvPr/>
          </p:nvSpPr>
          <p:spPr>
            <a:xfrm>
              <a:off x="791425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17"/>
            <p:cNvSpPr/>
            <p:nvPr/>
          </p:nvSpPr>
          <p:spPr>
            <a:xfrm>
              <a:off x="791425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17"/>
            <p:cNvSpPr/>
            <p:nvPr/>
          </p:nvSpPr>
          <p:spPr>
            <a:xfrm>
              <a:off x="7914253"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17"/>
            <p:cNvSpPr/>
            <p:nvPr/>
          </p:nvSpPr>
          <p:spPr>
            <a:xfrm>
              <a:off x="7914253"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17"/>
            <p:cNvSpPr/>
            <p:nvPr/>
          </p:nvSpPr>
          <p:spPr>
            <a:xfrm>
              <a:off x="7906027"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17"/>
            <p:cNvSpPr/>
            <p:nvPr/>
          </p:nvSpPr>
          <p:spPr>
            <a:xfrm>
              <a:off x="7906027"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17"/>
            <p:cNvSpPr/>
            <p:nvPr/>
          </p:nvSpPr>
          <p:spPr>
            <a:xfrm>
              <a:off x="7914253"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17"/>
            <p:cNvSpPr/>
            <p:nvPr/>
          </p:nvSpPr>
          <p:spPr>
            <a:xfrm>
              <a:off x="7906027"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17"/>
            <p:cNvSpPr/>
            <p:nvPr/>
          </p:nvSpPr>
          <p:spPr>
            <a:xfrm>
              <a:off x="7914253"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17"/>
            <p:cNvSpPr/>
            <p:nvPr/>
          </p:nvSpPr>
          <p:spPr>
            <a:xfrm>
              <a:off x="7906027"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17"/>
            <p:cNvSpPr/>
            <p:nvPr/>
          </p:nvSpPr>
          <p:spPr>
            <a:xfrm>
              <a:off x="89880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17"/>
            <p:cNvSpPr/>
            <p:nvPr/>
          </p:nvSpPr>
          <p:spPr>
            <a:xfrm>
              <a:off x="89880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17"/>
            <p:cNvSpPr/>
            <p:nvPr/>
          </p:nvSpPr>
          <p:spPr>
            <a:xfrm>
              <a:off x="89880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17"/>
            <p:cNvSpPr/>
            <p:nvPr/>
          </p:nvSpPr>
          <p:spPr>
            <a:xfrm>
              <a:off x="89880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17"/>
            <p:cNvSpPr/>
            <p:nvPr/>
          </p:nvSpPr>
          <p:spPr>
            <a:xfrm>
              <a:off x="89806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17"/>
            <p:cNvSpPr/>
            <p:nvPr/>
          </p:nvSpPr>
          <p:spPr>
            <a:xfrm>
              <a:off x="89806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17"/>
            <p:cNvSpPr/>
            <p:nvPr/>
          </p:nvSpPr>
          <p:spPr>
            <a:xfrm>
              <a:off x="89880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17"/>
            <p:cNvSpPr/>
            <p:nvPr/>
          </p:nvSpPr>
          <p:spPr>
            <a:xfrm>
              <a:off x="89806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17"/>
            <p:cNvSpPr/>
            <p:nvPr/>
          </p:nvSpPr>
          <p:spPr>
            <a:xfrm>
              <a:off x="89880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17"/>
            <p:cNvSpPr/>
            <p:nvPr/>
          </p:nvSpPr>
          <p:spPr>
            <a:xfrm>
              <a:off x="898062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17"/>
            <p:cNvSpPr/>
            <p:nvPr/>
          </p:nvSpPr>
          <p:spPr>
            <a:xfrm>
              <a:off x="898801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17"/>
            <p:cNvSpPr/>
            <p:nvPr/>
          </p:nvSpPr>
          <p:spPr>
            <a:xfrm>
              <a:off x="898062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17"/>
            <p:cNvSpPr/>
            <p:nvPr/>
          </p:nvSpPr>
          <p:spPr>
            <a:xfrm>
              <a:off x="898801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17"/>
            <p:cNvSpPr/>
            <p:nvPr/>
          </p:nvSpPr>
          <p:spPr>
            <a:xfrm>
              <a:off x="898062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17"/>
            <p:cNvSpPr/>
            <p:nvPr/>
          </p:nvSpPr>
          <p:spPr>
            <a:xfrm>
              <a:off x="898801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17"/>
            <p:cNvSpPr/>
            <p:nvPr/>
          </p:nvSpPr>
          <p:spPr>
            <a:xfrm>
              <a:off x="898801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17"/>
            <p:cNvSpPr/>
            <p:nvPr/>
          </p:nvSpPr>
          <p:spPr>
            <a:xfrm>
              <a:off x="898062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17"/>
            <p:cNvSpPr/>
            <p:nvPr/>
          </p:nvSpPr>
          <p:spPr>
            <a:xfrm>
              <a:off x="898062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17"/>
            <p:cNvSpPr/>
            <p:nvPr/>
          </p:nvSpPr>
          <p:spPr>
            <a:xfrm>
              <a:off x="898801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17"/>
            <p:cNvSpPr/>
            <p:nvPr/>
          </p:nvSpPr>
          <p:spPr>
            <a:xfrm>
              <a:off x="898062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17"/>
            <p:cNvSpPr/>
            <p:nvPr/>
          </p:nvSpPr>
          <p:spPr>
            <a:xfrm>
              <a:off x="898801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17"/>
            <p:cNvSpPr/>
            <p:nvPr/>
          </p:nvSpPr>
          <p:spPr>
            <a:xfrm>
              <a:off x="898801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17"/>
            <p:cNvSpPr/>
            <p:nvPr/>
          </p:nvSpPr>
          <p:spPr>
            <a:xfrm>
              <a:off x="898062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17"/>
            <p:cNvSpPr/>
            <p:nvPr/>
          </p:nvSpPr>
          <p:spPr>
            <a:xfrm>
              <a:off x="898062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17"/>
            <p:cNvSpPr/>
            <p:nvPr/>
          </p:nvSpPr>
          <p:spPr>
            <a:xfrm>
              <a:off x="898062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17"/>
            <p:cNvSpPr/>
            <p:nvPr/>
          </p:nvSpPr>
          <p:spPr>
            <a:xfrm>
              <a:off x="898801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17"/>
            <p:cNvSpPr/>
            <p:nvPr/>
          </p:nvSpPr>
          <p:spPr>
            <a:xfrm>
              <a:off x="898801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17"/>
            <p:cNvSpPr/>
            <p:nvPr/>
          </p:nvSpPr>
          <p:spPr>
            <a:xfrm>
              <a:off x="898801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17"/>
            <p:cNvSpPr/>
            <p:nvPr/>
          </p:nvSpPr>
          <p:spPr>
            <a:xfrm>
              <a:off x="898062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17"/>
            <p:cNvSpPr/>
            <p:nvPr/>
          </p:nvSpPr>
          <p:spPr>
            <a:xfrm>
              <a:off x="898801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17"/>
            <p:cNvSpPr/>
            <p:nvPr/>
          </p:nvSpPr>
          <p:spPr>
            <a:xfrm>
              <a:off x="898062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17"/>
            <p:cNvSpPr/>
            <p:nvPr/>
          </p:nvSpPr>
          <p:spPr>
            <a:xfrm>
              <a:off x="898801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17"/>
            <p:cNvSpPr/>
            <p:nvPr/>
          </p:nvSpPr>
          <p:spPr>
            <a:xfrm>
              <a:off x="898062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17"/>
            <p:cNvSpPr/>
            <p:nvPr/>
          </p:nvSpPr>
          <p:spPr>
            <a:xfrm>
              <a:off x="898801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17"/>
            <p:cNvSpPr/>
            <p:nvPr/>
          </p:nvSpPr>
          <p:spPr>
            <a:xfrm>
              <a:off x="441991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17"/>
            <p:cNvSpPr/>
            <p:nvPr/>
          </p:nvSpPr>
          <p:spPr>
            <a:xfrm>
              <a:off x="441991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17"/>
            <p:cNvSpPr/>
            <p:nvPr/>
          </p:nvSpPr>
          <p:spPr>
            <a:xfrm>
              <a:off x="441991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17"/>
            <p:cNvSpPr/>
            <p:nvPr/>
          </p:nvSpPr>
          <p:spPr>
            <a:xfrm>
              <a:off x="4419911"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17"/>
            <p:cNvSpPr/>
            <p:nvPr/>
          </p:nvSpPr>
          <p:spPr>
            <a:xfrm>
              <a:off x="4411684"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17"/>
            <p:cNvSpPr/>
            <p:nvPr/>
          </p:nvSpPr>
          <p:spPr>
            <a:xfrm>
              <a:off x="4411684"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17"/>
            <p:cNvSpPr/>
            <p:nvPr/>
          </p:nvSpPr>
          <p:spPr>
            <a:xfrm>
              <a:off x="4419911"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17"/>
            <p:cNvSpPr/>
            <p:nvPr/>
          </p:nvSpPr>
          <p:spPr>
            <a:xfrm>
              <a:off x="4411684"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17"/>
            <p:cNvSpPr/>
            <p:nvPr/>
          </p:nvSpPr>
          <p:spPr>
            <a:xfrm>
              <a:off x="4419911"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17"/>
            <p:cNvSpPr/>
            <p:nvPr/>
          </p:nvSpPr>
          <p:spPr>
            <a:xfrm>
              <a:off x="4411684"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17"/>
            <p:cNvSpPr/>
            <p:nvPr/>
          </p:nvSpPr>
          <p:spPr>
            <a:xfrm>
              <a:off x="4419911"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17"/>
            <p:cNvSpPr/>
            <p:nvPr/>
          </p:nvSpPr>
          <p:spPr>
            <a:xfrm>
              <a:off x="683882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17"/>
            <p:cNvSpPr/>
            <p:nvPr/>
          </p:nvSpPr>
          <p:spPr>
            <a:xfrm>
              <a:off x="683882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17"/>
            <p:cNvSpPr/>
            <p:nvPr/>
          </p:nvSpPr>
          <p:spPr>
            <a:xfrm>
              <a:off x="6838823"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17"/>
            <p:cNvSpPr/>
            <p:nvPr/>
          </p:nvSpPr>
          <p:spPr>
            <a:xfrm>
              <a:off x="683059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17"/>
            <p:cNvSpPr/>
            <p:nvPr/>
          </p:nvSpPr>
          <p:spPr>
            <a:xfrm>
              <a:off x="683059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17"/>
            <p:cNvSpPr/>
            <p:nvPr/>
          </p:nvSpPr>
          <p:spPr>
            <a:xfrm>
              <a:off x="6838823"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17"/>
            <p:cNvSpPr/>
            <p:nvPr/>
          </p:nvSpPr>
          <p:spPr>
            <a:xfrm>
              <a:off x="683059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17"/>
            <p:cNvSpPr/>
            <p:nvPr/>
          </p:nvSpPr>
          <p:spPr>
            <a:xfrm>
              <a:off x="6838823"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17"/>
            <p:cNvSpPr/>
            <p:nvPr/>
          </p:nvSpPr>
          <p:spPr>
            <a:xfrm>
              <a:off x="683059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17"/>
            <p:cNvSpPr/>
            <p:nvPr/>
          </p:nvSpPr>
          <p:spPr>
            <a:xfrm>
              <a:off x="4688917"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17"/>
            <p:cNvSpPr/>
            <p:nvPr/>
          </p:nvSpPr>
          <p:spPr>
            <a:xfrm>
              <a:off x="4688917"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17"/>
            <p:cNvSpPr/>
            <p:nvPr/>
          </p:nvSpPr>
          <p:spPr>
            <a:xfrm>
              <a:off x="4688917"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17"/>
            <p:cNvSpPr/>
            <p:nvPr/>
          </p:nvSpPr>
          <p:spPr>
            <a:xfrm>
              <a:off x="4680571"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17"/>
            <p:cNvSpPr/>
            <p:nvPr/>
          </p:nvSpPr>
          <p:spPr>
            <a:xfrm>
              <a:off x="4680571"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17"/>
            <p:cNvSpPr/>
            <p:nvPr/>
          </p:nvSpPr>
          <p:spPr>
            <a:xfrm>
              <a:off x="4688917"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17"/>
            <p:cNvSpPr/>
            <p:nvPr/>
          </p:nvSpPr>
          <p:spPr>
            <a:xfrm>
              <a:off x="4680571"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17"/>
            <p:cNvSpPr/>
            <p:nvPr/>
          </p:nvSpPr>
          <p:spPr>
            <a:xfrm>
              <a:off x="4688917"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17"/>
            <p:cNvSpPr/>
            <p:nvPr/>
          </p:nvSpPr>
          <p:spPr>
            <a:xfrm>
              <a:off x="4680571"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17"/>
            <p:cNvSpPr/>
            <p:nvPr/>
          </p:nvSpPr>
          <p:spPr>
            <a:xfrm>
              <a:off x="4680571"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17"/>
            <p:cNvSpPr/>
            <p:nvPr/>
          </p:nvSpPr>
          <p:spPr>
            <a:xfrm>
              <a:off x="4688917" y="144703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17"/>
            <p:cNvSpPr/>
            <p:nvPr/>
          </p:nvSpPr>
          <p:spPr>
            <a:xfrm>
              <a:off x="4688917" y="159117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17"/>
            <p:cNvSpPr/>
            <p:nvPr/>
          </p:nvSpPr>
          <p:spPr>
            <a:xfrm>
              <a:off x="5763393"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17"/>
            <p:cNvSpPr/>
            <p:nvPr/>
          </p:nvSpPr>
          <p:spPr>
            <a:xfrm>
              <a:off x="5763393"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17"/>
            <p:cNvSpPr/>
            <p:nvPr/>
          </p:nvSpPr>
          <p:spPr>
            <a:xfrm>
              <a:off x="5763393"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17"/>
            <p:cNvSpPr/>
            <p:nvPr/>
          </p:nvSpPr>
          <p:spPr>
            <a:xfrm>
              <a:off x="5755167"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17"/>
            <p:cNvSpPr/>
            <p:nvPr/>
          </p:nvSpPr>
          <p:spPr>
            <a:xfrm>
              <a:off x="5755167"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17"/>
            <p:cNvSpPr/>
            <p:nvPr/>
          </p:nvSpPr>
          <p:spPr>
            <a:xfrm>
              <a:off x="5763393"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17"/>
            <p:cNvSpPr/>
            <p:nvPr/>
          </p:nvSpPr>
          <p:spPr>
            <a:xfrm>
              <a:off x="73765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17"/>
            <p:cNvSpPr/>
            <p:nvPr/>
          </p:nvSpPr>
          <p:spPr>
            <a:xfrm>
              <a:off x="73765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17"/>
            <p:cNvSpPr/>
            <p:nvPr/>
          </p:nvSpPr>
          <p:spPr>
            <a:xfrm>
              <a:off x="73765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17"/>
            <p:cNvSpPr/>
            <p:nvPr/>
          </p:nvSpPr>
          <p:spPr>
            <a:xfrm>
              <a:off x="73683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17"/>
            <p:cNvSpPr/>
            <p:nvPr/>
          </p:nvSpPr>
          <p:spPr>
            <a:xfrm>
              <a:off x="73683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17"/>
            <p:cNvSpPr/>
            <p:nvPr/>
          </p:nvSpPr>
          <p:spPr>
            <a:xfrm>
              <a:off x="73765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17"/>
            <p:cNvSpPr/>
            <p:nvPr/>
          </p:nvSpPr>
          <p:spPr>
            <a:xfrm>
              <a:off x="73683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17"/>
            <p:cNvSpPr/>
            <p:nvPr/>
          </p:nvSpPr>
          <p:spPr>
            <a:xfrm>
              <a:off x="73765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17"/>
            <p:cNvSpPr/>
            <p:nvPr/>
          </p:nvSpPr>
          <p:spPr>
            <a:xfrm>
              <a:off x="73683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17"/>
            <p:cNvSpPr/>
            <p:nvPr/>
          </p:nvSpPr>
          <p:spPr>
            <a:xfrm>
              <a:off x="3075593"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17"/>
            <p:cNvSpPr/>
            <p:nvPr/>
          </p:nvSpPr>
          <p:spPr>
            <a:xfrm>
              <a:off x="3075593"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17"/>
            <p:cNvSpPr/>
            <p:nvPr/>
          </p:nvSpPr>
          <p:spPr>
            <a:xfrm>
              <a:off x="3075593"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17"/>
            <p:cNvSpPr/>
            <p:nvPr/>
          </p:nvSpPr>
          <p:spPr>
            <a:xfrm>
              <a:off x="36132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17"/>
            <p:cNvSpPr/>
            <p:nvPr/>
          </p:nvSpPr>
          <p:spPr>
            <a:xfrm>
              <a:off x="36132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17"/>
            <p:cNvSpPr/>
            <p:nvPr/>
          </p:nvSpPr>
          <p:spPr>
            <a:xfrm>
              <a:off x="36132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17"/>
            <p:cNvSpPr/>
            <p:nvPr/>
          </p:nvSpPr>
          <p:spPr>
            <a:xfrm>
              <a:off x="361324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17"/>
            <p:cNvSpPr/>
            <p:nvPr/>
          </p:nvSpPr>
          <p:spPr>
            <a:xfrm>
              <a:off x="36050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17"/>
            <p:cNvSpPr/>
            <p:nvPr/>
          </p:nvSpPr>
          <p:spPr>
            <a:xfrm>
              <a:off x="36050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17"/>
            <p:cNvSpPr/>
            <p:nvPr/>
          </p:nvSpPr>
          <p:spPr>
            <a:xfrm>
              <a:off x="415102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17"/>
            <p:cNvSpPr/>
            <p:nvPr/>
          </p:nvSpPr>
          <p:spPr>
            <a:xfrm>
              <a:off x="415102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17"/>
            <p:cNvSpPr/>
            <p:nvPr/>
          </p:nvSpPr>
          <p:spPr>
            <a:xfrm>
              <a:off x="415102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17"/>
            <p:cNvSpPr/>
            <p:nvPr/>
          </p:nvSpPr>
          <p:spPr>
            <a:xfrm>
              <a:off x="415102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17"/>
            <p:cNvSpPr/>
            <p:nvPr/>
          </p:nvSpPr>
          <p:spPr>
            <a:xfrm>
              <a:off x="4142797"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17"/>
            <p:cNvSpPr/>
            <p:nvPr/>
          </p:nvSpPr>
          <p:spPr>
            <a:xfrm>
              <a:off x="4142797"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17"/>
            <p:cNvSpPr/>
            <p:nvPr/>
          </p:nvSpPr>
          <p:spPr>
            <a:xfrm>
              <a:off x="415102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17"/>
            <p:cNvSpPr/>
            <p:nvPr/>
          </p:nvSpPr>
          <p:spPr>
            <a:xfrm>
              <a:off x="4142797"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17"/>
            <p:cNvSpPr/>
            <p:nvPr/>
          </p:nvSpPr>
          <p:spPr>
            <a:xfrm>
              <a:off x="415102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17"/>
            <p:cNvSpPr/>
            <p:nvPr/>
          </p:nvSpPr>
          <p:spPr>
            <a:xfrm>
              <a:off x="4142797"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17"/>
            <p:cNvSpPr/>
            <p:nvPr/>
          </p:nvSpPr>
          <p:spPr>
            <a:xfrm>
              <a:off x="5225738"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17"/>
            <p:cNvSpPr/>
            <p:nvPr/>
          </p:nvSpPr>
          <p:spPr>
            <a:xfrm>
              <a:off x="5225738"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17"/>
            <p:cNvSpPr/>
            <p:nvPr/>
          </p:nvSpPr>
          <p:spPr>
            <a:xfrm>
              <a:off x="5225738"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17"/>
            <p:cNvSpPr/>
            <p:nvPr/>
          </p:nvSpPr>
          <p:spPr>
            <a:xfrm>
              <a:off x="5225738"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17"/>
            <p:cNvSpPr/>
            <p:nvPr/>
          </p:nvSpPr>
          <p:spPr>
            <a:xfrm>
              <a:off x="5217392"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17"/>
            <p:cNvSpPr/>
            <p:nvPr/>
          </p:nvSpPr>
          <p:spPr>
            <a:xfrm>
              <a:off x="5217392"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17"/>
            <p:cNvSpPr/>
            <p:nvPr/>
          </p:nvSpPr>
          <p:spPr>
            <a:xfrm>
              <a:off x="5225738"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17"/>
            <p:cNvSpPr/>
            <p:nvPr/>
          </p:nvSpPr>
          <p:spPr>
            <a:xfrm>
              <a:off x="5217392"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17"/>
            <p:cNvSpPr/>
            <p:nvPr/>
          </p:nvSpPr>
          <p:spPr>
            <a:xfrm>
              <a:off x="5225738"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17"/>
            <p:cNvSpPr/>
            <p:nvPr/>
          </p:nvSpPr>
          <p:spPr>
            <a:xfrm>
              <a:off x="63010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17"/>
            <p:cNvSpPr/>
            <p:nvPr/>
          </p:nvSpPr>
          <p:spPr>
            <a:xfrm>
              <a:off x="63010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17"/>
            <p:cNvSpPr/>
            <p:nvPr/>
          </p:nvSpPr>
          <p:spPr>
            <a:xfrm>
              <a:off x="63010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17"/>
            <p:cNvSpPr/>
            <p:nvPr/>
          </p:nvSpPr>
          <p:spPr>
            <a:xfrm>
              <a:off x="630104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17"/>
            <p:cNvSpPr/>
            <p:nvPr/>
          </p:nvSpPr>
          <p:spPr>
            <a:xfrm>
              <a:off x="62928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17"/>
            <p:cNvSpPr/>
            <p:nvPr/>
          </p:nvSpPr>
          <p:spPr>
            <a:xfrm>
              <a:off x="62928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17"/>
            <p:cNvSpPr/>
            <p:nvPr/>
          </p:nvSpPr>
          <p:spPr>
            <a:xfrm>
              <a:off x="8182306"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17"/>
            <p:cNvSpPr/>
            <p:nvPr/>
          </p:nvSpPr>
          <p:spPr>
            <a:xfrm>
              <a:off x="8182306"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17"/>
            <p:cNvSpPr/>
            <p:nvPr/>
          </p:nvSpPr>
          <p:spPr>
            <a:xfrm>
              <a:off x="8182306"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17"/>
            <p:cNvSpPr/>
            <p:nvPr/>
          </p:nvSpPr>
          <p:spPr>
            <a:xfrm>
              <a:off x="8182306"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17"/>
            <p:cNvSpPr/>
            <p:nvPr/>
          </p:nvSpPr>
          <p:spPr>
            <a:xfrm>
              <a:off x="8174914"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17"/>
            <p:cNvSpPr/>
            <p:nvPr/>
          </p:nvSpPr>
          <p:spPr>
            <a:xfrm>
              <a:off x="8174914"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17"/>
            <p:cNvSpPr/>
            <p:nvPr/>
          </p:nvSpPr>
          <p:spPr>
            <a:xfrm>
              <a:off x="8182306"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17"/>
            <p:cNvSpPr/>
            <p:nvPr/>
          </p:nvSpPr>
          <p:spPr>
            <a:xfrm>
              <a:off x="8174914"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17"/>
            <p:cNvSpPr/>
            <p:nvPr/>
          </p:nvSpPr>
          <p:spPr>
            <a:xfrm>
              <a:off x="8182306"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17"/>
            <p:cNvSpPr/>
            <p:nvPr/>
          </p:nvSpPr>
          <p:spPr>
            <a:xfrm>
              <a:off x="8174914"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17"/>
            <p:cNvSpPr/>
            <p:nvPr/>
          </p:nvSpPr>
          <p:spPr>
            <a:xfrm>
              <a:off x="8182306"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17"/>
            <p:cNvSpPr/>
            <p:nvPr/>
          </p:nvSpPr>
          <p:spPr>
            <a:xfrm>
              <a:off x="8174914"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17"/>
            <p:cNvSpPr/>
            <p:nvPr/>
          </p:nvSpPr>
          <p:spPr>
            <a:xfrm>
              <a:off x="2538773"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17"/>
            <p:cNvSpPr/>
            <p:nvPr/>
          </p:nvSpPr>
          <p:spPr>
            <a:xfrm>
              <a:off x="2538773"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17"/>
            <p:cNvSpPr/>
            <p:nvPr/>
          </p:nvSpPr>
          <p:spPr>
            <a:xfrm>
              <a:off x="2538773"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4" name="Google Shape;5934;p17"/>
          <p:cNvSpPr txBox="1">
            <a:spLocks noGrp="1"/>
          </p:cNvSpPr>
          <p:nvPr>
            <p:ph type="title"/>
          </p:nvPr>
        </p:nvSpPr>
        <p:spPr>
          <a:xfrm>
            <a:off x="3890475" y="2182650"/>
            <a:ext cx="4528200" cy="88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000"/>
              <a:buNone/>
              <a:defRPr sz="55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5935" name="Google Shape;5935;p17"/>
          <p:cNvSpPr txBox="1">
            <a:spLocks noGrp="1"/>
          </p:cNvSpPr>
          <p:nvPr>
            <p:ph type="title" idx="2" hasCustomPrompt="1"/>
          </p:nvPr>
        </p:nvSpPr>
        <p:spPr>
          <a:xfrm>
            <a:off x="5339925" y="1171925"/>
            <a:ext cx="1629300" cy="92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5000"/>
              <a:buNone/>
              <a:defRPr sz="5500">
                <a:latin typeface="Rubik Black"/>
                <a:ea typeface="Rubik Black"/>
                <a:cs typeface="Rubik Black"/>
                <a:sym typeface="Rubik Black"/>
              </a:defRPr>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5936" name="Google Shape;5936;p17"/>
          <p:cNvSpPr txBox="1">
            <a:spLocks noGrp="1"/>
          </p:cNvSpPr>
          <p:nvPr>
            <p:ph type="subTitle" idx="1"/>
          </p:nvPr>
        </p:nvSpPr>
        <p:spPr>
          <a:xfrm>
            <a:off x="4634925" y="3188215"/>
            <a:ext cx="3039300" cy="69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4">
  <p:cSld name="CUSTOM_22_1_1_1_1_1_1">
    <p:spTree>
      <p:nvGrpSpPr>
        <p:cNvPr id="1" name="Shape 5937"/>
        <p:cNvGrpSpPr/>
        <p:nvPr/>
      </p:nvGrpSpPr>
      <p:grpSpPr>
        <a:xfrm>
          <a:off x="0" y="0"/>
          <a:ext cx="0" cy="0"/>
          <a:chOff x="0" y="0"/>
          <a:chExt cx="0" cy="0"/>
        </a:xfrm>
      </p:grpSpPr>
      <p:grpSp>
        <p:nvGrpSpPr>
          <p:cNvPr id="5938" name="Google Shape;5938;p18"/>
          <p:cNvGrpSpPr/>
          <p:nvPr/>
        </p:nvGrpSpPr>
        <p:grpSpPr>
          <a:xfrm>
            <a:off x="189" y="52"/>
            <a:ext cx="9144013" cy="5143533"/>
            <a:chOff x="4088025" y="1324225"/>
            <a:chExt cx="1348575" cy="1101800"/>
          </a:xfrm>
        </p:grpSpPr>
        <p:sp>
          <p:nvSpPr>
            <p:cNvPr id="5939" name="Google Shape;5939;p18"/>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18"/>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18"/>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18"/>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18"/>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18"/>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18"/>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18"/>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18"/>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18"/>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18"/>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18"/>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18"/>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18"/>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18"/>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18"/>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18"/>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18"/>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18"/>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18"/>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18"/>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18"/>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18"/>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18"/>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18"/>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18"/>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18"/>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18"/>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18"/>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18"/>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18"/>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18"/>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18"/>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18"/>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18"/>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18"/>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18"/>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18"/>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18"/>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18"/>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18"/>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18"/>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18"/>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18"/>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18"/>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18"/>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18"/>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18"/>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18"/>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18"/>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18"/>
          <p:cNvGrpSpPr/>
          <p:nvPr/>
        </p:nvGrpSpPr>
        <p:grpSpPr>
          <a:xfrm>
            <a:off x="34718" y="206"/>
            <a:ext cx="9074564" cy="5143474"/>
            <a:chOff x="34718" y="206"/>
            <a:chExt cx="9074564" cy="5143474"/>
          </a:xfrm>
        </p:grpSpPr>
        <p:grpSp>
          <p:nvGrpSpPr>
            <p:cNvPr id="5990" name="Google Shape;5990;p18"/>
            <p:cNvGrpSpPr/>
            <p:nvPr/>
          </p:nvGrpSpPr>
          <p:grpSpPr>
            <a:xfrm>
              <a:off x="565521" y="206"/>
              <a:ext cx="53295" cy="5143474"/>
              <a:chOff x="578867" y="206"/>
              <a:chExt cx="53295" cy="5143474"/>
            </a:xfrm>
          </p:grpSpPr>
          <p:sp>
            <p:nvSpPr>
              <p:cNvPr id="5991" name="Google Shape;5991;p18"/>
              <p:cNvSpPr/>
              <p:nvPr/>
            </p:nvSpPr>
            <p:spPr>
              <a:xfrm>
                <a:off x="58709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18"/>
              <p:cNvSpPr/>
              <p:nvPr/>
            </p:nvSpPr>
            <p:spPr>
              <a:xfrm>
                <a:off x="58709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18"/>
              <p:cNvSpPr/>
              <p:nvPr/>
            </p:nvSpPr>
            <p:spPr>
              <a:xfrm>
                <a:off x="58709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18"/>
              <p:cNvSpPr/>
              <p:nvPr/>
            </p:nvSpPr>
            <p:spPr>
              <a:xfrm>
                <a:off x="578867"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18"/>
              <p:cNvSpPr/>
              <p:nvPr/>
            </p:nvSpPr>
            <p:spPr>
              <a:xfrm>
                <a:off x="578867"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18"/>
              <p:cNvSpPr/>
              <p:nvPr/>
            </p:nvSpPr>
            <p:spPr>
              <a:xfrm>
                <a:off x="587093"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18"/>
              <p:cNvSpPr/>
              <p:nvPr/>
            </p:nvSpPr>
            <p:spPr>
              <a:xfrm>
                <a:off x="578867"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18"/>
              <p:cNvSpPr/>
              <p:nvPr/>
            </p:nvSpPr>
            <p:spPr>
              <a:xfrm>
                <a:off x="587093"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18"/>
              <p:cNvSpPr/>
              <p:nvPr/>
            </p:nvSpPr>
            <p:spPr>
              <a:xfrm>
                <a:off x="578867"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18"/>
              <p:cNvSpPr/>
              <p:nvPr/>
            </p:nvSpPr>
            <p:spPr>
              <a:xfrm>
                <a:off x="578867"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18"/>
              <p:cNvSpPr/>
              <p:nvPr/>
            </p:nvSpPr>
            <p:spPr>
              <a:xfrm>
                <a:off x="587093"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18"/>
              <p:cNvSpPr/>
              <p:nvPr/>
            </p:nvSpPr>
            <p:spPr>
              <a:xfrm>
                <a:off x="587093"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18"/>
              <p:cNvSpPr/>
              <p:nvPr/>
            </p:nvSpPr>
            <p:spPr>
              <a:xfrm>
                <a:off x="587093"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18"/>
              <p:cNvSpPr/>
              <p:nvPr/>
            </p:nvSpPr>
            <p:spPr>
              <a:xfrm>
                <a:off x="578867"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18"/>
              <p:cNvSpPr/>
              <p:nvPr/>
            </p:nvSpPr>
            <p:spPr>
              <a:xfrm>
                <a:off x="587093"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18"/>
              <p:cNvSpPr/>
              <p:nvPr/>
            </p:nvSpPr>
            <p:spPr>
              <a:xfrm>
                <a:off x="587093"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18"/>
              <p:cNvSpPr/>
              <p:nvPr/>
            </p:nvSpPr>
            <p:spPr>
              <a:xfrm>
                <a:off x="578867"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18"/>
              <p:cNvSpPr/>
              <p:nvPr/>
            </p:nvSpPr>
            <p:spPr>
              <a:xfrm>
                <a:off x="587093"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18"/>
              <p:cNvSpPr/>
              <p:nvPr/>
            </p:nvSpPr>
            <p:spPr>
              <a:xfrm>
                <a:off x="578867"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18"/>
              <p:cNvSpPr/>
              <p:nvPr/>
            </p:nvSpPr>
            <p:spPr>
              <a:xfrm>
                <a:off x="587093"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18"/>
              <p:cNvSpPr/>
              <p:nvPr/>
            </p:nvSpPr>
            <p:spPr>
              <a:xfrm>
                <a:off x="578867"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18"/>
              <p:cNvSpPr/>
              <p:nvPr/>
            </p:nvSpPr>
            <p:spPr>
              <a:xfrm>
                <a:off x="587093"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18"/>
              <p:cNvSpPr/>
              <p:nvPr/>
            </p:nvSpPr>
            <p:spPr>
              <a:xfrm>
                <a:off x="578867"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18"/>
              <p:cNvSpPr/>
              <p:nvPr/>
            </p:nvSpPr>
            <p:spPr>
              <a:xfrm>
                <a:off x="578867"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18"/>
              <p:cNvSpPr/>
              <p:nvPr/>
            </p:nvSpPr>
            <p:spPr>
              <a:xfrm>
                <a:off x="587093"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18"/>
              <p:cNvSpPr/>
              <p:nvPr/>
            </p:nvSpPr>
            <p:spPr>
              <a:xfrm>
                <a:off x="578867"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18"/>
              <p:cNvSpPr/>
              <p:nvPr/>
            </p:nvSpPr>
            <p:spPr>
              <a:xfrm>
                <a:off x="578867"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18"/>
              <p:cNvSpPr/>
              <p:nvPr/>
            </p:nvSpPr>
            <p:spPr>
              <a:xfrm>
                <a:off x="578867"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18"/>
              <p:cNvSpPr/>
              <p:nvPr/>
            </p:nvSpPr>
            <p:spPr>
              <a:xfrm>
                <a:off x="587093"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18"/>
              <p:cNvSpPr/>
              <p:nvPr/>
            </p:nvSpPr>
            <p:spPr>
              <a:xfrm>
                <a:off x="587093"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18"/>
              <p:cNvSpPr/>
              <p:nvPr/>
            </p:nvSpPr>
            <p:spPr>
              <a:xfrm>
                <a:off x="587093"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18"/>
              <p:cNvSpPr/>
              <p:nvPr/>
            </p:nvSpPr>
            <p:spPr>
              <a:xfrm>
                <a:off x="578867"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18"/>
              <p:cNvSpPr/>
              <p:nvPr/>
            </p:nvSpPr>
            <p:spPr>
              <a:xfrm>
                <a:off x="587093"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18"/>
              <p:cNvSpPr/>
              <p:nvPr/>
            </p:nvSpPr>
            <p:spPr>
              <a:xfrm>
                <a:off x="578867"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18"/>
              <p:cNvSpPr/>
              <p:nvPr/>
            </p:nvSpPr>
            <p:spPr>
              <a:xfrm>
                <a:off x="587093"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18"/>
              <p:cNvSpPr/>
              <p:nvPr/>
            </p:nvSpPr>
            <p:spPr>
              <a:xfrm>
                <a:off x="578867"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7" name="Google Shape;6027;p18"/>
            <p:cNvSpPr/>
            <p:nvPr/>
          </p:nvSpPr>
          <p:spPr>
            <a:xfrm>
              <a:off x="110467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18"/>
            <p:cNvSpPr/>
            <p:nvPr/>
          </p:nvSpPr>
          <p:spPr>
            <a:xfrm>
              <a:off x="110467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18"/>
            <p:cNvSpPr/>
            <p:nvPr/>
          </p:nvSpPr>
          <p:spPr>
            <a:xfrm>
              <a:off x="1104670"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18"/>
            <p:cNvSpPr/>
            <p:nvPr/>
          </p:nvSpPr>
          <p:spPr>
            <a:xfrm>
              <a:off x="109632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18"/>
            <p:cNvSpPr/>
            <p:nvPr/>
          </p:nvSpPr>
          <p:spPr>
            <a:xfrm>
              <a:off x="109632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18"/>
            <p:cNvSpPr/>
            <p:nvPr/>
          </p:nvSpPr>
          <p:spPr>
            <a:xfrm>
              <a:off x="1104670"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18"/>
            <p:cNvSpPr/>
            <p:nvPr/>
          </p:nvSpPr>
          <p:spPr>
            <a:xfrm>
              <a:off x="109632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18"/>
            <p:cNvSpPr/>
            <p:nvPr/>
          </p:nvSpPr>
          <p:spPr>
            <a:xfrm>
              <a:off x="1104670"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18"/>
            <p:cNvSpPr/>
            <p:nvPr/>
          </p:nvSpPr>
          <p:spPr>
            <a:xfrm>
              <a:off x="109632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18"/>
            <p:cNvSpPr/>
            <p:nvPr/>
          </p:nvSpPr>
          <p:spPr>
            <a:xfrm>
              <a:off x="109632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18"/>
            <p:cNvSpPr/>
            <p:nvPr/>
          </p:nvSpPr>
          <p:spPr>
            <a:xfrm>
              <a:off x="1104670"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18"/>
            <p:cNvSpPr/>
            <p:nvPr/>
          </p:nvSpPr>
          <p:spPr>
            <a:xfrm>
              <a:off x="1370012"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18"/>
            <p:cNvSpPr/>
            <p:nvPr/>
          </p:nvSpPr>
          <p:spPr>
            <a:xfrm>
              <a:off x="1370012"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18"/>
            <p:cNvSpPr/>
            <p:nvPr/>
          </p:nvSpPr>
          <p:spPr>
            <a:xfrm>
              <a:off x="1370012"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18"/>
            <p:cNvSpPr/>
            <p:nvPr/>
          </p:nvSpPr>
          <p:spPr>
            <a:xfrm>
              <a:off x="1361785"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18"/>
            <p:cNvSpPr/>
            <p:nvPr/>
          </p:nvSpPr>
          <p:spPr>
            <a:xfrm>
              <a:off x="1361785"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18"/>
            <p:cNvSpPr/>
            <p:nvPr/>
          </p:nvSpPr>
          <p:spPr>
            <a:xfrm>
              <a:off x="1370012"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18"/>
            <p:cNvSpPr/>
            <p:nvPr/>
          </p:nvSpPr>
          <p:spPr>
            <a:xfrm>
              <a:off x="1361785"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18"/>
            <p:cNvSpPr/>
            <p:nvPr/>
          </p:nvSpPr>
          <p:spPr>
            <a:xfrm>
              <a:off x="1370012"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18"/>
            <p:cNvSpPr/>
            <p:nvPr/>
          </p:nvSpPr>
          <p:spPr>
            <a:xfrm>
              <a:off x="1361785"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18"/>
            <p:cNvSpPr/>
            <p:nvPr/>
          </p:nvSpPr>
          <p:spPr>
            <a:xfrm>
              <a:off x="1361785"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18"/>
            <p:cNvSpPr/>
            <p:nvPr/>
          </p:nvSpPr>
          <p:spPr>
            <a:xfrm>
              <a:off x="853412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18"/>
            <p:cNvSpPr/>
            <p:nvPr/>
          </p:nvSpPr>
          <p:spPr>
            <a:xfrm>
              <a:off x="853412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18"/>
            <p:cNvSpPr/>
            <p:nvPr/>
          </p:nvSpPr>
          <p:spPr>
            <a:xfrm>
              <a:off x="853412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18"/>
            <p:cNvSpPr/>
            <p:nvPr/>
          </p:nvSpPr>
          <p:spPr>
            <a:xfrm>
              <a:off x="852590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18"/>
            <p:cNvSpPr/>
            <p:nvPr/>
          </p:nvSpPr>
          <p:spPr>
            <a:xfrm>
              <a:off x="1635354"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18"/>
            <p:cNvSpPr/>
            <p:nvPr/>
          </p:nvSpPr>
          <p:spPr>
            <a:xfrm>
              <a:off x="1635354"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18"/>
            <p:cNvSpPr/>
            <p:nvPr/>
          </p:nvSpPr>
          <p:spPr>
            <a:xfrm>
              <a:off x="1635354"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18"/>
            <p:cNvSpPr/>
            <p:nvPr/>
          </p:nvSpPr>
          <p:spPr>
            <a:xfrm>
              <a:off x="162712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18"/>
            <p:cNvSpPr/>
            <p:nvPr/>
          </p:nvSpPr>
          <p:spPr>
            <a:xfrm>
              <a:off x="162712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18"/>
            <p:cNvSpPr/>
            <p:nvPr/>
          </p:nvSpPr>
          <p:spPr>
            <a:xfrm>
              <a:off x="1635354"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18"/>
            <p:cNvSpPr/>
            <p:nvPr/>
          </p:nvSpPr>
          <p:spPr>
            <a:xfrm>
              <a:off x="162712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18"/>
            <p:cNvSpPr/>
            <p:nvPr/>
          </p:nvSpPr>
          <p:spPr>
            <a:xfrm>
              <a:off x="1635354"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18"/>
            <p:cNvSpPr/>
            <p:nvPr/>
          </p:nvSpPr>
          <p:spPr>
            <a:xfrm>
              <a:off x="162712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18"/>
            <p:cNvSpPr/>
            <p:nvPr/>
          </p:nvSpPr>
          <p:spPr>
            <a:xfrm>
              <a:off x="6677090"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18"/>
            <p:cNvSpPr/>
            <p:nvPr/>
          </p:nvSpPr>
          <p:spPr>
            <a:xfrm>
              <a:off x="6677090"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18"/>
            <p:cNvSpPr/>
            <p:nvPr/>
          </p:nvSpPr>
          <p:spPr>
            <a:xfrm>
              <a:off x="6677090"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18"/>
            <p:cNvSpPr/>
            <p:nvPr/>
          </p:nvSpPr>
          <p:spPr>
            <a:xfrm>
              <a:off x="666874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18"/>
            <p:cNvSpPr/>
            <p:nvPr/>
          </p:nvSpPr>
          <p:spPr>
            <a:xfrm>
              <a:off x="666874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18"/>
            <p:cNvSpPr/>
            <p:nvPr/>
          </p:nvSpPr>
          <p:spPr>
            <a:xfrm>
              <a:off x="7738816"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18"/>
            <p:cNvSpPr/>
            <p:nvPr/>
          </p:nvSpPr>
          <p:spPr>
            <a:xfrm>
              <a:off x="7738816"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18"/>
            <p:cNvSpPr/>
            <p:nvPr/>
          </p:nvSpPr>
          <p:spPr>
            <a:xfrm>
              <a:off x="879958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18"/>
            <p:cNvSpPr/>
            <p:nvPr/>
          </p:nvSpPr>
          <p:spPr>
            <a:xfrm>
              <a:off x="879958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18"/>
            <p:cNvSpPr/>
            <p:nvPr/>
          </p:nvSpPr>
          <p:spPr>
            <a:xfrm>
              <a:off x="879958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18"/>
            <p:cNvSpPr/>
            <p:nvPr/>
          </p:nvSpPr>
          <p:spPr>
            <a:xfrm>
              <a:off x="879136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18"/>
            <p:cNvSpPr/>
            <p:nvPr/>
          </p:nvSpPr>
          <p:spPr>
            <a:xfrm>
              <a:off x="879136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3" name="Google Shape;6073;p18"/>
            <p:cNvGrpSpPr/>
            <p:nvPr/>
          </p:nvGrpSpPr>
          <p:grpSpPr>
            <a:xfrm>
              <a:off x="34718" y="206"/>
              <a:ext cx="53295" cy="4852321"/>
              <a:chOff x="62135" y="206"/>
              <a:chExt cx="53295" cy="4852321"/>
            </a:xfrm>
          </p:grpSpPr>
          <p:sp>
            <p:nvSpPr>
              <p:cNvPr id="6074" name="Google Shape;6074;p18"/>
              <p:cNvSpPr/>
              <p:nvPr/>
            </p:nvSpPr>
            <p:spPr>
              <a:xfrm>
                <a:off x="70362"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18"/>
              <p:cNvSpPr/>
              <p:nvPr/>
            </p:nvSpPr>
            <p:spPr>
              <a:xfrm>
                <a:off x="70362"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18"/>
              <p:cNvSpPr/>
              <p:nvPr/>
            </p:nvSpPr>
            <p:spPr>
              <a:xfrm>
                <a:off x="70362"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18"/>
              <p:cNvSpPr/>
              <p:nvPr/>
            </p:nvSpPr>
            <p:spPr>
              <a:xfrm>
                <a:off x="70362"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18"/>
              <p:cNvSpPr/>
              <p:nvPr/>
            </p:nvSpPr>
            <p:spPr>
              <a:xfrm>
                <a:off x="62135"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18"/>
              <p:cNvSpPr/>
              <p:nvPr/>
            </p:nvSpPr>
            <p:spPr>
              <a:xfrm>
                <a:off x="62135"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18"/>
              <p:cNvSpPr/>
              <p:nvPr/>
            </p:nvSpPr>
            <p:spPr>
              <a:xfrm>
                <a:off x="70362"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18"/>
              <p:cNvSpPr/>
              <p:nvPr/>
            </p:nvSpPr>
            <p:spPr>
              <a:xfrm>
                <a:off x="62135"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18"/>
              <p:cNvSpPr/>
              <p:nvPr/>
            </p:nvSpPr>
            <p:spPr>
              <a:xfrm>
                <a:off x="70362"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18"/>
              <p:cNvSpPr/>
              <p:nvPr/>
            </p:nvSpPr>
            <p:spPr>
              <a:xfrm>
                <a:off x="62135"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18"/>
              <p:cNvSpPr/>
              <p:nvPr/>
            </p:nvSpPr>
            <p:spPr>
              <a:xfrm>
                <a:off x="70362"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18"/>
              <p:cNvSpPr/>
              <p:nvPr/>
            </p:nvSpPr>
            <p:spPr>
              <a:xfrm>
                <a:off x="62135"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18"/>
              <p:cNvSpPr/>
              <p:nvPr/>
            </p:nvSpPr>
            <p:spPr>
              <a:xfrm>
                <a:off x="70362"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18"/>
              <p:cNvSpPr/>
              <p:nvPr/>
            </p:nvSpPr>
            <p:spPr>
              <a:xfrm>
                <a:off x="62135"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18"/>
              <p:cNvSpPr/>
              <p:nvPr/>
            </p:nvSpPr>
            <p:spPr>
              <a:xfrm>
                <a:off x="70362"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18"/>
              <p:cNvSpPr/>
              <p:nvPr/>
            </p:nvSpPr>
            <p:spPr>
              <a:xfrm>
                <a:off x="70362"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18"/>
              <p:cNvSpPr/>
              <p:nvPr/>
            </p:nvSpPr>
            <p:spPr>
              <a:xfrm>
                <a:off x="62135"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18"/>
              <p:cNvSpPr/>
              <p:nvPr/>
            </p:nvSpPr>
            <p:spPr>
              <a:xfrm>
                <a:off x="62135"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18"/>
              <p:cNvSpPr/>
              <p:nvPr/>
            </p:nvSpPr>
            <p:spPr>
              <a:xfrm>
                <a:off x="70362"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18"/>
              <p:cNvSpPr/>
              <p:nvPr/>
            </p:nvSpPr>
            <p:spPr>
              <a:xfrm>
                <a:off x="62135"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18"/>
              <p:cNvSpPr/>
              <p:nvPr/>
            </p:nvSpPr>
            <p:spPr>
              <a:xfrm>
                <a:off x="70362"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18"/>
              <p:cNvSpPr/>
              <p:nvPr/>
            </p:nvSpPr>
            <p:spPr>
              <a:xfrm>
                <a:off x="70362"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18"/>
              <p:cNvSpPr/>
              <p:nvPr/>
            </p:nvSpPr>
            <p:spPr>
              <a:xfrm>
                <a:off x="62135"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18"/>
              <p:cNvSpPr/>
              <p:nvPr/>
            </p:nvSpPr>
            <p:spPr>
              <a:xfrm>
                <a:off x="62135"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18"/>
              <p:cNvSpPr/>
              <p:nvPr/>
            </p:nvSpPr>
            <p:spPr>
              <a:xfrm>
                <a:off x="62135"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18"/>
              <p:cNvSpPr/>
              <p:nvPr/>
            </p:nvSpPr>
            <p:spPr>
              <a:xfrm>
                <a:off x="70362"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18"/>
              <p:cNvSpPr/>
              <p:nvPr/>
            </p:nvSpPr>
            <p:spPr>
              <a:xfrm>
                <a:off x="70362"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18"/>
              <p:cNvSpPr/>
              <p:nvPr/>
            </p:nvSpPr>
            <p:spPr>
              <a:xfrm>
                <a:off x="70362"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18"/>
              <p:cNvSpPr/>
              <p:nvPr/>
            </p:nvSpPr>
            <p:spPr>
              <a:xfrm>
                <a:off x="62135"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18"/>
              <p:cNvSpPr/>
              <p:nvPr/>
            </p:nvSpPr>
            <p:spPr>
              <a:xfrm>
                <a:off x="70362"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18"/>
              <p:cNvSpPr/>
              <p:nvPr/>
            </p:nvSpPr>
            <p:spPr>
              <a:xfrm>
                <a:off x="62135"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18"/>
              <p:cNvSpPr/>
              <p:nvPr/>
            </p:nvSpPr>
            <p:spPr>
              <a:xfrm>
                <a:off x="70362"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18"/>
              <p:cNvSpPr/>
              <p:nvPr/>
            </p:nvSpPr>
            <p:spPr>
              <a:xfrm>
                <a:off x="62135"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18"/>
              <p:cNvSpPr/>
              <p:nvPr/>
            </p:nvSpPr>
            <p:spPr>
              <a:xfrm>
                <a:off x="70362"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8" name="Google Shape;6108;p18"/>
            <p:cNvGrpSpPr/>
            <p:nvPr/>
          </p:nvGrpSpPr>
          <p:grpSpPr>
            <a:xfrm>
              <a:off x="300060" y="206"/>
              <a:ext cx="53414" cy="4852321"/>
              <a:chOff x="418506" y="206"/>
              <a:chExt cx="53414" cy="4852321"/>
            </a:xfrm>
          </p:grpSpPr>
          <p:sp>
            <p:nvSpPr>
              <p:cNvPr id="6109" name="Google Shape;6109;p18"/>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18"/>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18"/>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18"/>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18"/>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18"/>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18"/>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18"/>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18"/>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18"/>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18"/>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18"/>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18"/>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18"/>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18"/>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18"/>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18"/>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18"/>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18"/>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18"/>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18"/>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18"/>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18"/>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18"/>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18"/>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18"/>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18"/>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18"/>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18"/>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18"/>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18"/>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18"/>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18"/>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18"/>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3" name="Google Shape;6143;p18"/>
            <p:cNvSpPr/>
            <p:nvPr/>
          </p:nvSpPr>
          <p:spPr>
            <a:xfrm>
              <a:off x="190081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18"/>
            <p:cNvSpPr/>
            <p:nvPr/>
          </p:nvSpPr>
          <p:spPr>
            <a:xfrm>
              <a:off x="190081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18"/>
            <p:cNvSpPr/>
            <p:nvPr/>
          </p:nvSpPr>
          <p:spPr>
            <a:xfrm>
              <a:off x="190081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18"/>
            <p:cNvSpPr/>
            <p:nvPr/>
          </p:nvSpPr>
          <p:spPr>
            <a:xfrm>
              <a:off x="190081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18"/>
            <p:cNvSpPr/>
            <p:nvPr/>
          </p:nvSpPr>
          <p:spPr>
            <a:xfrm>
              <a:off x="189258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18"/>
            <p:cNvSpPr/>
            <p:nvPr/>
          </p:nvSpPr>
          <p:spPr>
            <a:xfrm>
              <a:off x="189258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18"/>
            <p:cNvSpPr/>
            <p:nvPr/>
          </p:nvSpPr>
          <p:spPr>
            <a:xfrm>
              <a:off x="190081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18"/>
            <p:cNvSpPr/>
            <p:nvPr/>
          </p:nvSpPr>
          <p:spPr>
            <a:xfrm>
              <a:off x="2166277"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18"/>
            <p:cNvSpPr/>
            <p:nvPr/>
          </p:nvSpPr>
          <p:spPr>
            <a:xfrm>
              <a:off x="2166277"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18"/>
            <p:cNvSpPr/>
            <p:nvPr/>
          </p:nvSpPr>
          <p:spPr>
            <a:xfrm>
              <a:off x="2166277"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18"/>
            <p:cNvSpPr/>
            <p:nvPr/>
          </p:nvSpPr>
          <p:spPr>
            <a:xfrm>
              <a:off x="2166277"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18"/>
            <p:cNvSpPr/>
            <p:nvPr/>
          </p:nvSpPr>
          <p:spPr>
            <a:xfrm>
              <a:off x="2158050"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18"/>
            <p:cNvSpPr/>
            <p:nvPr/>
          </p:nvSpPr>
          <p:spPr>
            <a:xfrm>
              <a:off x="2158050"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18"/>
            <p:cNvSpPr/>
            <p:nvPr/>
          </p:nvSpPr>
          <p:spPr>
            <a:xfrm>
              <a:off x="2166277"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18"/>
            <p:cNvSpPr/>
            <p:nvPr/>
          </p:nvSpPr>
          <p:spPr>
            <a:xfrm>
              <a:off x="243185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18"/>
            <p:cNvSpPr/>
            <p:nvPr/>
          </p:nvSpPr>
          <p:spPr>
            <a:xfrm>
              <a:off x="243185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18"/>
            <p:cNvSpPr/>
            <p:nvPr/>
          </p:nvSpPr>
          <p:spPr>
            <a:xfrm>
              <a:off x="2431857"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18"/>
            <p:cNvSpPr/>
            <p:nvPr/>
          </p:nvSpPr>
          <p:spPr>
            <a:xfrm>
              <a:off x="2431857"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18"/>
            <p:cNvSpPr/>
            <p:nvPr/>
          </p:nvSpPr>
          <p:spPr>
            <a:xfrm>
              <a:off x="2423511"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18"/>
            <p:cNvSpPr/>
            <p:nvPr/>
          </p:nvSpPr>
          <p:spPr>
            <a:xfrm>
              <a:off x="2423511"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18"/>
            <p:cNvSpPr/>
            <p:nvPr/>
          </p:nvSpPr>
          <p:spPr>
            <a:xfrm>
              <a:off x="2431857"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18"/>
            <p:cNvSpPr/>
            <p:nvPr/>
          </p:nvSpPr>
          <p:spPr>
            <a:xfrm>
              <a:off x="4023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18"/>
            <p:cNvSpPr/>
            <p:nvPr/>
          </p:nvSpPr>
          <p:spPr>
            <a:xfrm>
              <a:off x="4023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18"/>
            <p:cNvSpPr/>
            <p:nvPr/>
          </p:nvSpPr>
          <p:spPr>
            <a:xfrm>
              <a:off x="4023432"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18"/>
            <p:cNvSpPr/>
            <p:nvPr/>
          </p:nvSpPr>
          <p:spPr>
            <a:xfrm>
              <a:off x="4023432"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18"/>
            <p:cNvSpPr/>
            <p:nvPr/>
          </p:nvSpPr>
          <p:spPr>
            <a:xfrm>
              <a:off x="401520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18"/>
            <p:cNvSpPr/>
            <p:nvPr/>
          </p:nvSpPr>
          <p:spPr>
            <a:xfrm>
              <a:off x="4015205"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18"/>
            <p:cNvSpPr/>
            <p:nvPr/>
          </p:nvSpPr>
          <p:spPr>
            <a:xfrm>
              <a:off x="4023432"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18"/>
            <p:cNvSpPr/>
            <p:nvPr/>
          </p:nvSpPr>
          <p:spPr>
            <a:xfrm>
              <a:off x="508444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18"/>
            <p:cNvSpPr/>
            <p:nvPr/>
          </p:nvSpPr>
          <p:spPr>
            <a:xfrm>
              <a:off x="508444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18"/>
            <p:cNvSpPr/>
            <p:nvPr/>
          </p:nvSpPr>
          <p:spPr>
            <a:xfrm>
              <a:off x="508444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18"/>
            <p:cNvSpPr/>
            <p:nvPr/>
          </p:nvSpPr>
          <p:spPr>
            <a:xfrm>
              <a:off x="508444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18"/>
            <p:cNvSpPr/>
            <p:nvPr/>
          </p:nvSpPr>
          <p:spPr>
            <a:xfrm>
              <a:off x="5077050"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18"/>
            <p:cNvSpPr/>
            <p:nvPr/>
          </p:nvSpPr>
          <p:spPr>
            <a:xfrm>
              <a:off x="5077050"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18"/>
            <p:cNvSpPr/>
            <p:nvPr/>
          </p:nvSpPr>
          <p:spPr>
            <a:xfrm>
              <a:off x="5084442"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18"/>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18"/>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18"/>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18"/>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18"/>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18"/>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18"/>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18"/>
            <p:cNvSpPr/>
            <p:nvPr/>
          </p:nvSpPr>
          <p:spPr>
            <a:xfrm>
              <a:off x="83086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18"/>
            <p:cNvSpPr/>
            <p:nvPr/>
          </p:nvSpPr>
          <p:spPr>
            <a:xfrm>
              <a:off x="839090"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18"/>
            <p:cNvSpPr/>
            <p:nvPr/>
          </p:nvSpPr>
          <p:spPr>
            <a:xfrm>
              <a:off x="83086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18"/>
            <p:cNvSpPr/>
            <p:nvPr/>
          </p:nvSpPr>
          <p:spPr>
            <a:xfrm>
              <a:off x="839090"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18"/>
            <p:cNvSpPr/>
            <p:nvPr/>
          </p:nvSpPr>
          <p:spPr>
            <a:xfrm>
              <a:off x="2962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18"/>
            <p:cNvSpPr/>
            <p:nvPr/>
          </p:nvSpPr>
          <p:spPr>
            <a:xfrm>
              <a:off x="2962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18"/>
            <p:cNvSpPr/>
            <p:nvPr/>
          </p:nvSpPr>
          <p:spPr>
            <a:xfrm>
              <a:off x="2962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18"/>
            <p:cNvSpPr/>
            <p:nvPr/>
          </p:nvSpPr>
          <p:spPr>
            <a:xfrm>
              <a:off x="2962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18"/>
            <p:cNvSpPr/>
            <p:nvPr/>
          </p:nvSpPr>
          <p:spPr>
            <a:xfrm>
              <a:off x="2954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18"/>
            <p:cNvSpPr/>
            <p:nvPr/>
          </p:nvSpPr>
          <p:spPr>
            <a:xfrm>
              <a:off x="2954433"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18"/>
            <p:cNvSpPr/>
            <p:nvPr/>
          </p:nvSpPr>
          <p:spPr>
            <a:xfrm>
              <a:off x="2962660"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18"/>
            <p:cNvSpPr/>
            <p:nvPr/>
          </p:nvSpPr>
          <p:spPr>
            <a:xfrm>
              <a:off x="349250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18"/>
            <p:cNvSpPr/>
            <p:nvPr/>
          </p:nvSpPr>
          <p:spPr>
            <a:xfrm>
              <a:off x="349250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18"/>
            <p:cNvSpPr/>
            <p:nvPr/>
          </p:nvSpPr>
          <p:spPr>
            <a:xfrm>
              <a:off x="349250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18"/>
            <p:cNvSpPr/>
            <p:nvPr/>
          </p:nvSpPr>
          <p:spPr>
            <a:xfrm>
              <a:off x="349250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18"/>
            <p:cNvSpPr/>
            <p:nvPr/>
          </p:nvSpPr>
          <p:spPr>
            <a:xfrm>
              <a:off x="3484283"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18"/>
            <p:cNvSpPr/>
            <p:nvPr/>
          </p:nvSpPr>
          <p:spPr>
            <a:xfrm>
              <a:off x="3484283"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18"/>
            <p:cNvSpPr/>
            <p:nvPr/>
          </p:nvSpPr>
          <p:spPr>
            <a:xfrm>
              <a:off x="3492509"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18"/>
            <p:cNvSpPr/>
            <p:nvPr/>
          </p:nvSpPr>
          <p:spPr>
            <a:xfrm>
              <a:off x="561524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18"/>
            <p:cNvSpPr/>
            <p:nvPr/>
          </p:nvSpPr>
          <p:spPr>
            <a:xfrm>
              <a:off x="561524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18"/>
            <p:cNvSpPr/>
            <p:nvPr/>
          </p:nvSpPr>
          <p:spPr>
            <a:xfrm>
              <a:off x="561524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18"/>
            <p:cNvSpPr/>
            <p:nvPr/>
          </p:nvSpPr>
          <p:spPr>
            <a:xfrm>
              <a:off x="561524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18"/>
            <p:cNvSpPr/>
            <p:nvPr/>
          </p:nvSpPr>
          <p:spPr>
            <a:xfrm>
              <a:off x="560701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18"/>
            <p:cNvSpPr/>
            <p:nvPr/>
          </p:nvSpPr>
          <p:spPr>
            <a:xfrm>
              <a:off x="560701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18"/>
            <p:cNvSpPr/>
            <p:nvPr/>
          </p:nvSpPr>
          <p:spPr>
            <a:xfrm>
              <a:off x="614604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18"/>
            <p:cNvSpPr/>
            <p:nvPr/>
          </p:nvSpPr>
          <p:spPr>
            <a:xfrm>
              <a:off x="614604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18"/>
            <p:cNvSpPr/>
            <p:nvPr/>
          </p:nvSpPr>
          <p:spPr>
            <a:xfrm>
              <a:off x="614604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18"/>
            <p:cNvSpPr/>
            <p:nvPr/>
          </p:nvSpPr>
          <p:spPr>
            <a:xfrm>
              <a:off x="614604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18"/>
            <p:cNvSpPr/>
            <p:nvPr/>
          </p:nvSpPr>
          <p:spPr>
            <a:xfrm>
              <a:off x="720801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18"/>
            <p:cNvSpPr/>
            <p:nvPr/>
          </p:nvSpPr>
          <p:spPr>
            <a:xfrm>
              <a:off x="720801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18"/>
            <p:cNvSpPr/>
            <p:nvPr/>
          </p:nvSpPr>
          <p:spPr>
            <a:xfrm>
              <a:off x="720801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18"/>
            <p:cNvSpPr/>
            <p:nvPr/>
          </p:nvSpPr>
          <p:spPr>
            <a:xfrm>
              <a:off x="720801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18"/>
            <p:cNvSpPr/>
            <p:nvPr/>
          </p:nvSpPr>
          <p:spPr>
            <a:xfrm>
              <a:off x="800415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18"/>
            <p:cNvSpPr/>
            <p:nvPr/>
          </p:nvSpPr>
          <p:spPr>
            <a:xfrm>
              <a:off x="800415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18"/>
            <p:cNvSpPr/>
            <p:nvPr/>
          </p:nvSpPr>
          <p:spPr>
            <a:xfrm>
              <a:off x="90642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18"/>
            <p:cNvSpPr/>
            <p:nvPr/>
          </p:nvSpPr>
          <p:spPr>
            <a:xfrm>
              <a:off x="90642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18"/>
            <p:cNvSpPr/>
            <p:nvPr/>
          </p:nvSpPr>
          <p:spPr>
            <a:xfrm>
              <a:off x="90642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18"/>
            <p:cNvSpPr/>
            <p:nvPr/>
          </p:nvSpPr>
          <p:spPr>
            <a:xfrm>
              <a:off x="90642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18"/>
            <p:cNvSpPr/>
            <p:nvPr/>
          </p:nvSpPr>
          <p:spPr>
            <a:xfrm>
              <a:off x="90568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18"/>
            <p:cNvSpPr/>
            <p:nvPr/>
          </p:nvSpPr>
          <p:spPr>
            <a:xfrm>
              <a:off x="90568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18"/>
            <p:cNvSpPr/>
            <p:nvPr/>
          </p:nvSpPr>
          <p:spPr>
            <a:xfrm>
              <a:off x="4554354"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18"/>
            <p:cNvSpPr/>
            <p:nvPr/>
          </p:nvSpPr>
          <p:spPr>
            <a:xfrm>
              <a:off x="4554354"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18"/>
            <p:cNvSpPr/>
            <p:nvPr/>
          </p:nvSpPr>
          <p:spPr>
            <a:xfrm>
              <a:off x="4554354"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18"/>
            <p:cNvSpPr/>
            <p:nvPr/>
          </p:nvSpPr>
          <p:spPr>
            <a:xfrm>
              <a:off x="4554354"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18"/>
            <p:cNvSpPr/>
            <p:nvPr/>
          </p:nvSpPr>
          <p:spPr>
            <a:xfrm>
              <a:off x="4546128"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18"/>
            <p:cNvSpPr/>
            <p:nvPr/>
          </p:nvSpPr>
          <p:spPr>
            <a:xfrm>
              <a:off x="6942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18"/>
            <p:cNvSpPr/>
            <p:nvPr/>
          </p:nvSpPr>
          <p:spPr>
            <a:xfrm>
              <a:off x="6942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18"/>
            <p:cNvSpPr/>
            <p:nvPr/>
          </p:nvSpPr>
          <p:spPr>
            <a:xfrm>
              <a:off x="6942432"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18"/>
            <p:cNvSpPr/>
            <p:nvPr/>
          </p:nvSpPr>
          <p:spPr>
            <a:xfrm>
              <a:off x="6934205"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18"/>
            <p:cNvSpPr/>
            <p:nvPr/>
          </p:nvSpPr>
          <p:spPr>
            <a:xfrm>
              <a:off x="481993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18"/>
            <p:cNvSpPr/>
            <p:nvPr/>
          </p:nvSpPr>
          <p:spPr>
            <a:xfrm>
              <a:off x="481993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18"/>
            <p:cNvSpPr/>
            <p:nvPr/>
          </p:nvSpPr>
          <p:spPr>
            <a:xfrm>
              <a:off x="481993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18"/>
            <p:cNvSpPr/>
            <p:nvPr/>
          </p:nvSpPr>
          <p:spPr>
            <a:xfrm>
              <a:off x="481158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18"/>
            <p:cNvSpPr/>
            <p:nvPr/>
          </p:nvSpPr>
          <p:spPr>
            <a:xfrm>
              <a:off x="481158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18"/>
            <p:cNvSpPr/>
            <p:nvPr/>
          </p:nvSpPr>
          <p:spPr>
            <a:xfrm>
              <a:off x="4819935"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18"/>
            <p:cNvSpPr/>
            <p:nvPr/>
          </p:nvSpPr>
          <p:spPr>
            <a:xfrm>
              <a:off x="4811589"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18"/>
            <p:cNvSpPr/>
            <p:nvPr/>
          </p:nvSpPr>
          <p:spPr>
            <a:xfrm>
              <a:off x="5880707"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18"/>
            <p:cNvSpPr/>
            <p:nvPr/>
          </p:nvSpPr>
          <p:spPr>
            <a:xfrm>
              <a:off x="5880707"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18"/>
            <p:cNvSpPr/>
            <p:nvPr/>
          </p:nvSpPr>
          <p:spPr>
            <a:xfrm>
              <a:off x="5880707"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18"/>
            <p:cNvSpPr/>
            <p:nvPr/>
          </p:nvSpPr>
          <p:spPr>
            <a:xfrm>
              <a:off x="5872480"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18"/>
            <p:cNvSpPr/>
            <p:nvPr/>
          </p:nvSpPr>
          <p:spPr>
            <a:xfrm>
              <a:off x="7473355"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18"/>
            <p:cNvSpPr/>
            <p:nvPr/>
          </p:nvSpPr>
          <p:spPr>
            <a:xfrm>
              <a:off x="7473355"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18"/>
            <p:cNvSpPr/>
            <p:nvPr/>
          </p:nvSpPr>
          <p:spPr>
            <a:xfrm>
              <a:off x="7473355"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18"/>
            <p:cNvSpPr/>
            <p:nvPr/>
          </p:nvSpPr>
          <p:spPr>
            <a:xfrm>
              <a:off x="3227168"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18"/>
            <p:cNvSpPr/>
            <p:nvPr/>
          </p:nvSpPr>
          <p:spPr>
            <a:xfrm>
              <a:off x="3227168"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18"/>
            <p:cNvSpPr/>
            <p:nvPr/>
          </p:nvSpPr>
          <p:spPr>
            <a:xfrm>
              <a:off x="3227168"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18"/>
            <p:cNvSpPr/>
            <p:nvPr/>
          </p:nvSpPr>
          <p:spPr>
            <a:xfrm>
              <a:off x="3227168"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18"/>
            <p:cNvSpPr/>
            <p:nvPr/>
          </p:nvSpPr>
          <p:spPr>
            <a:xfrm>
              <a:off x="3219775"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18"/>
            <p:cNvSpPr/>
            <p:nvPr/>
          </p:nvSpPr>
          <p:spPr>
            <a:xfrm>
              <a:off x="3219775"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18"/>
            <p:cNvSpPr/>
            <p:nvPr/>
          </p:nvSpPr>
          <p:spPr>
            <a:xfrm>
              <a:off x="3227168"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18"/>
            <p:cNvSpPr/>
            <p:nvPr/>
          </p:nvSpPr>
          <p:spPr>
            <a:xfrm>
              <a:off x="375797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18"/>
            <p:cNvSpPr/>
            <p:nvPr/>
          </p:nvSpPr>
          <p:spPr>
            <a:xfrm>
              <a:off x="375797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18"/>
            <p:cNvSpPr/>
            <p:nvPr/>
          </p:nvSpPr>
          <p:spPr>
            <a:xfrm>
              <a:off x="375797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18"/>
            <p:cNvSpPr/>
            <p:nvPr/>
          </p:nvSpPr>
          <p:spPr>
            <a:xfrm>
              <a:off x="375797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18"/>
            <p:cNvSpPr/>
            <p:nvPr/>
          </p:nvSpPr>
          <p:spPr>
            <a:xfrm>
              <a:off x="3749744"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18"/>
            <p:cNvSpPr/>
            <p:nvPr/>
          </p:nvSpPr>
          <p:spPr>
            <a:xfrm>
              <a:off x="3749744"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18"/>
            <p:cNvSpPr/>
            <p:nvPr/>
          </p:nvSpPr>
          <p:spPr>
            <a:xfrm>
              <a:off x="3757971"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18"/>
            <p:cNvSpPr/>
            <p:nvPr/>
          </p:nvSpPr>
          <p:spPr>
            <a:xfrm>
              <a:off x="3749744"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18"/>
            <p:cNvSpPr/>
            <p:nvPr/>
          </p:nvSpPr>
          <p:spPr>
            <a:xfrm>
              <a:off x="428889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18"/>
            <p:cNvSpPr/>
            <p:nvPr/>
          </p:nvSpPr>
          <p:spPr>
            <a:xfrm>
              <a:off x="428889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18"/>
            <p:cNvSpPr/>
            <p:nvPr/>
          </p:nvSpPr>
          <p:spPr>
            <a:xfrm>
              <a:off x="428889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18"/>
            <p:cNvSpPr/>
            <p:nvPr/>
          </p:nvSpPr>
          <p:spPr>
            <a:xfrm>
              <a:off x="428889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18"/>
            <p:cNvSpPr/>
            <p:nvPr/>
          </p:nvSpPr>
          <p:spPr>
            <a:xfrm>
              <a:off x="4280666"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18"/>
            <p:cNvSpPr/>
            <p:nvPr/>
          </p:nvSpPr>
          <p:spPr>
            <a:xfrm>
              <a:off x="4280666"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18"/>
            <p:cNvSpPr/>
            <p:nvPr/>
          </p:nvSpPr>
          <p:spPr>
            <a:xfrm>
              <a:off x="428889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18"/>
            <p:cNvSpPr/>
            <p:nvPr/>
          </p:nvSpPr>
          <p:spPr>
            <a:xfrm>
              <a:off x="534990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18"/>
            <p:cNvSpPr/>
            <p:nvPr/>
          </p:nvSpPr>
          <p:spPr>
            <a:xfrm>
              <a:off x="534990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18"/>
            <p:cNvSpPr/>
            <p:nvPr/>
          </p:nvSpPr>
          <p:spPr>
            <a:xfrm>
              <a:off x="534990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18"/>
            <p:cNvSpPr/>
            <p:nvPr/>
          </p:nvSpPr>
          <p:spPr>
            <a:xfrm>
              <a:off x="534990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18"/>
            <p:cNvSpPr/>
            <p:nvPr/>
          </p:nvSpPr>
          <p:spPr>
            <a:xfrm>
              <a:off x="534155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18"/>
            <p:cNvSpPr/>
            <p:nvPr/>
          </p:nvSpPr>
          <p:spPr>
            <a:xfrm>
              <a:off x="534155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18"/>
            <p:cNvSpPr/>
            <p:nvPr/>
          </p:nvSpPr>
          <p:spPr>
            <a:xfrm>
              <a:off x="534990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18"/>
            <p:cNvSpPr/>
            <p:nvPr/>
          </p:nvSpPr>
          <p:spPr>
            <a:xfrm>
              <a:off x="5341557"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18"/>
            <p:cNvSpPr/>
            <p:nvPr/>
          </p:nvSpPr>
          <p:spPr>
            <a:xfrm>
              <a:off x="6411510"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18"/>
            <p:cNvSpPr/>
            <p:nvPr/>
          </p:nvSpPr>
          <p:spPr>
            <a:xfrm>
              <a:off x="6411510"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18"/>
            <p:cNvSpPr/>
            <p:nvPr/>
          </p:nvSpPr>
          <p:spPr>
            <a:xfrm>
              <a:off x="6411510"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18"/>
            <p:cNvSpPr/>
            <p:nvPr/>
          </p:nvSpPr>
          <p:spPr>
            <a:xfrm>
              <a:off x="6411510"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18"/>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18"/>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18"/>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18"/>
            <p:cNvSpPr/>
            <p:nvPr/>
          </p:nvSpPr>
          <p:spPr>
            <a:xfrm>
              <a:off x="269719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18"/>
            <p:cNvSpPr/>
            <p:nvPr/>
          </p:nvSpPr>
          <p:spPr>
            <a:xfrm>
              <a:off x="269719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18"/>
            <p:cNvSpPr/>
            <p:nvPr/>
          </p:nvSpPr>
          <p:spPr>
            <a:xfrm>
              <a:off x="269719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18"/>
            <p:cNvSpPr/>
            <p:nvPr/>
          </p:nvSpPr>
          <p:spPr>
            <a:xfrm>
              <a:off x="269719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18"/>
            <p:cNvSpPr/>
            <p:nvPr/>
          </p:nvSpPr>
          <p:spPr>
            <a:xfrm>
              <a:off x="2688972"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18"/>
            <p:cNvSpPr/>
            <p:nvPr/>
          </p:nvSpPr>
          <p:spPr>
            <a:xfrm>
              <a:off x="2688972"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18"/>
            <p:cNvSpPr/>
            <p:nvPr/>
          </p:nvSpPr>
          <p:spPr>
            <a:xfrm>
              <a:off x="2697199"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2" name="Google Shape;6292;p18"/>
          <p:cNvSpPr txBox="1">
            <a:spLocks noGrp="1"/>
          </p:cNvSpPr>
          <p:nvPr>
            <p:ph type="title"/>
          </p:nvPr>
        </p:nvSpPr>
        <p:spPr>
          <a:xfrm>
            <a:off x="808424" y="2182650"/>
            <a:ext cx="4877400" cy="88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000"/>
              <a:buNone/>
              <a:defRPr sz="55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6293" name="Google Shape;6293;p18"/>
          <p:cNvSpPr txBox="1">
            <a:spLocks noGrp="1"/>
          </p:cNvSpPr>
          <p:nvPr>
            <p:ph type="title" idx="2" hasCustomPrompt="1"/>
          </p:nvPr>
        </p:nvSpPr>
        <p:spPr>
          <a:xfrm>
            <a:off x="2432474" y="1171925"/>
            <a:ext cx="1629300" cy="92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5000"/>
              <a:buNone/>
              <a:defRPr sz="5500">
                <a:latin typeface="Rubik Black"/>
                <a:ea typeface="Rubik Black"/>
                <a:cs typeface="Rubik Black"/>
                <a:sym typeface="Rubik Black"/>
              </a:defRPr>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6294" name="Google Shape;6294;p18"/>
          <p:cNvSpPr txBox="1">
            <a:spLocks noGrp="1"/>
          </p:cNvSpPr>
          <p:nvPr>
            <p:ph type="subTitle" idx="1"/>
          </p:nvPr>
        </p:nvSpPr>
        <p:spPr>
          <a:xfrm>
            <a:off x="1760624" y="3188215"/>
            <a:ext cx="2973000" cy="66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CUSTOM_23">
    <p:spTree>
      <p:nvGrpSpPr>
        <p:cNvPr id="1" name="Shape 6295"/>
        <p:cNvGrpSpPr/>
        <p:nvPr/>
      </p:nvGrpSpPr>
      <p:grpSpPr>
        <a:xfrm>
          <a:off x="0" y="0"/>
          <a:ext cx="0" cy="0"/>
          <a:chOff x="0" y="0"/>
          <a:chExt cx="0" cy="0"/>
        </a:xfrm>
      </p:grpSpPr>
      <p:grpSp>
        <p:nvGrpSpPr>
          <p:cNvPr id="6296" name="Google Shape;6296;p19"/>
          <p:cNvGrpSpPr/>
          <p:nvPr/>
        </p:nvGrpSpPr>
        <p:grpSpPr>
          <a:xfrm>
            <a:off x="189" y="52"/>
            <a:ext cx="9144013" cy="5143533"/>
            <a:chOff x="4088025" y="1324225"/>
            <a:chExt cx="1348575" cy="1101800"/>
          </a:xfrm>
        </p:grpSpPr>
        <p:sp>
          <p:nvSpPr>
            <p:cNvPr id="6297" name="Google Shape;6297;p19"/>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19"/>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19"/>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19"/>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19"/>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19"/>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19"/>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19"/>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19"/>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19"/>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19"/>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19"/>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19"/>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19"/>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19"/>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19"/>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19"/>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19"/>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19"/>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19"/>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19"/>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19"/>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19"/>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19"/>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19"/>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19"/>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19"/>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19"/>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19"/>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19"/>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19"/>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19"/>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19"/>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19"/>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19"/>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19"/>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19"/>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19"/>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19"/>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19"/>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19"/>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19"/>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19"/>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19"/>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19"/>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19"/>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19"/>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19"/>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19"/>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19"/>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7" name="Google Shape;6347;p19"/>
          <p:cNvSpPr txBox="1">
            <a:spLocks noGrp="1"/>
          </p:cNvSpPr>
          <p:nvPr>
            <p:ph type="body" idx="1"/>
          </p:nvPr>
        </p:nvSpPr>
        <p:spPr>
          <a:xfrm>
            <a:off x="4748375" y="1227450"/>
            <a:ext cx="3675600" cy="3381000"/>
          </a:xfrm>
          <a:prstGeom prst="rect">
            <a:avLst/>
          </a:prstGeom>
        </p:spPr>
        <p:txBody>
          <a:bodyPr spcFirstLastPara="1" wrap="square" lIns="91425" tIns="91425" rIns="91425" bIns="91425" anchor="t" anchorCtr="0">
            <a:noAutofit/>
          </a:bodyPr>
          <a:lstStyle>
            <a:lvl1pPr marL="457200" lvl="0" indent="-323850" rtl="0">
              <a:lnSpc>
                <a:spcPct val="100000"/>
              </a:lnSpc>
              <a:spcBef>
                <a:spcPts val="0"/>
              </a:spcBef>
              <a:spcAft>
                <a:spcPts val="0"/>
              </a:spcAft>
              <a:buClr>
                <a:schemeClr val="accent1"/>
              </a:buClr>
              <a:buSzPts val="1500"/>
              <a:buChar char="■"/>
              <a:defRPr/>
            </a:lvl1pPr>
            <a:lvl2pPr marL="914400" lvl="1" indent="-330200" rtl="0">
              <a:lnSpc>
                <a:spcPct val="100000"/>
              </a:lnSpc>
              <a:spcBef>
                <a:spcPts val="1000"/>
              </a:spcBef>
              <a:spcAft>
                <a:spcPts val="0"/>
              </a:spcAft>
              <a:buSzPts val="1600"/>
              <a:buChar char="○"/>
              <a:defRPr sz="1600"/>
            </a:lvl2pPr>
            <a:lvl3pPr marL="1371600" lvl="2" indent="-330200" rtl="0">
              <a:lnSpc>
                <a:spcPct val="100000"/>
              </a:lnSpc>
              <a:spcBef>
                <a:spcPts val="0"/>
              </a:spcBef>
              <a:spcAft>
                <a:spcPts val="0"/>
              </a:spcAft>
              <a:buSzPts val="1600"/>
              <a:buChar char="■"/>
              <a:defRPr sz="1600"/>
            </a:lvl3pPr>
            <a:lvl4pPr marL="1828800" lvl="3" indent="-330200" rtl="0">
              <a:lnSpc>
                <a:spcPct val="100000"/>
              </a:lnSpc>
              <a:spcBef>
                <a:spcPts val="0"/>
              </a:spcBef>
              <a:spcAft>
                <a:spcPts val="0"/>
              </a:spcAft>
              <a:buSzPts val="1600"/>
              <a:buChar char="●"/>
              <a:defRPr sz="1600"/>
            </a:lvl4pPr>
            <a:lvl5pPr marL="2286000" lvl="4" indent="-330200" rtl="0">
              <a:lnSpc>
                <a:spcPct val="100000"/>
              </a:lnSpc>
              <a:spcBef>
                <a:spcPts val="0"/>
              </a:spcBef>
              <a:spcAft>
                <a:spcPts val="0"/>
              </a:spcAft>
              <a:buSzPts val="1600"/>
              <a:buChar char="○"/>
              <a:defRPr sz="1600"/>
            </a:lvl5pPr>
            <a:lvl6pPr marL="2743200" lvl="5" indent="-330200" rtl="0">
              <a:lnSpc>
                <a:spcPct val="100000"/>
              </a:lnSpc>
              <a:spcBef>
                <a:spcPts val="0"/>
              </a:spcBef>
              <a:spcAft>
                <a:spcPts val="0"/>
              </a:spcAft>
              <a:buSzPts val="1600"/>
              <a:buChar char="■"/>
              <a:defRPr sz="1600"/>
            </a:lvl6pPr>
            <a:lvl7pPr marL="3200400" lvl="6" indent="-330200" rtl="0">
              <a:lnSpc>
                <a:spcPct val="100000"/>
              </a:lnSpc>
              <a:spcBef>
                <a:spcPts val="0"/>
              </a:spcBef>
              <a:spcAft>
                <a:spcPts val="0"/>
              </a:spcAft>
              <a:buSzPts val="1600"/>
              <a:buChar char="●"/>
              <a:defRPr sz="1600"/>
            </a:lvl7pPr>
            <a:lvl8pPr marL="3657600" lvl="7" indent="-330200" rtl="0">
              <a:lnSpc>
                <a:spcPct val="100000"/>
              </a:lnSpc>
              <a:spcBef>
                <a:spcPts val="0"/>
              </a:spcBef>
              <a:spcAft>
                <a:spcPts val="0"/>
              </a:spcAft>
              <a:buSzPts val="1600"/>
              <a:buChar char="○"/>
              <a:defRPr sz="1600"/>
            </a:lvl8pPr>
            <a:lvl9pPr marL="4114800" lvl="8" indent="-330200" rtl="0">
              <a:lnSpc>
                <a:spcPct val="100000"/>
              </a:lnSpc>
              <a:spcBef>
                <a:spcPts val="0"/>
              </a:spcBef>
              <a:spcAft>
                <a:spcPts val="0"/>
              </a:spcAft>
              <a:buSzPts val="1600"/>
              <a:buChar char="■"/>
              <a:defRPr sz="1600"/>
            </a:lvl9pPr>
          </a:lstStyle>
          <a:p>
            <a:endParaRPr/>
          </a:p>
        </p:txBody>
      </p:sp>
      <p:sp>
        <p:nvSpPr>
          <p:cNvPr id="6348" name="Google Shape;6348;p19"/>
          <p:cNvSpPr txBox="1">
            <a:spLocks noGrp="1"/>
          </p:cNvSpPr>
          <p:nvPr>
            <p:ph type="body" idx="2"/>
          </p:nvPr>
        </p:nvSpPr>
        <p:spPr>
          <a:xfrm>
            <a:off x="720000" y="1227450"/>
            <a:ext cx="3675600" cy="3381000"/>
          </a:xfrm>
          <a:prstGeom prst="rect">
            <a:avLst/>
          </a:prstGeom>
        </p:spPr>
        <p:txBody>
          <a:bodyPr spcFirstLastPara="1" wrap="square" lIns="91425" tIns="91425" rIns="91425" bIns="91425" anchor="t" anchorCtr="0">
            <a:noAutofit/>
          </a:bodyPr>
          <a:lstStyle>
            <a:lvl1pPr marL="457200" lvl="0" indent="-323850" rtl="0">
              <a:lnSpc>
                <a:spcPct val="100000"/>
              </a:lnSpc>
              <a:spcBef>
                <a:spcPts val="0"/>
              </a:spcBef>
              <a:spcAft>
                <a:spcPts val="0"/>
              </a:spcAft>
              <a:buClr>
                <a:schemeClr val="accent1"/>
              </a:buClr>
              <a:buSzPts val="1500"/>
              <a:buChar char="■"/>
              <a:defRPr/>
            </a:lvl1pPr>
            <a:lvl2pPr marL="914400" lvl="1" indent="-330200" rtl="0">
              <a:lnSpc>
                <a:spcPct val="100000"/>
              </a:lnSpc>
              <a:spcBef>
                <a:spcPts val="1000"/>
              </a:spcBef>
              <a:spcAft>
                <a:spcPts val="0"/>
              </a:spcAft>
              <a:buSzPts val="1600"/>
              <a:buChar char="○"/>
              <a:defRPr sz="1600"/>
            </a:lvl2pPr>
            <a:lvl3pPr marL="1371600" lvl="2" indent="-330200" rtl="0">
              <a:lnSpc>
                <a:spcPct val="100000"/>
              </a:lnSpc>
              <a:spcBef>
                <a:spcPts val="0"/>
              </a:spcBef>
              <a:spcAft>
                <a:spcPts val="0"/>
              </a:spcAft>
              <a:buSzPts val="1600"/>
              <a:buChar char="■"/>
              <a:defRPr sz="1600"/>
            </a:lvl3pPr>
            <a:lvl4pPr marL="1828800" lvl="3" indent="-330200" rtl="0">
              <a:lnSpc>
                <a:spcPct val="100000"/>
              </a:lnSpc>
              <a:spcBef>
                <a:spcPts val="0"/>
              </a:spcBef>
              <a:spcAft>
                <a:spcPts val="0"/>
              </a:spcAft>
              <a:buSzPts val="1600"/>
              <a:buChar char="●"/>
              <a:defRPr sz="1600"/>
            </a:lvl4pPr>
            <a:lvl5pPr marL="2286000" lvl="4" indent="-330200" rtl="0">
              <a:lnSpc>
                <a:spcPct val="100000"/>
              </a:lnSpc>
              <a:spcBef>
                <a:spcPts val="0"/>
              </a:spcBef>
              <a:spcAft>
                <a:spcPts val="0"/>
              </a:spcAft>
              <a:buSzPts val="1600"/>
              <a:buChar char="○"/>
              <a:defRPr sz="1600"/>
            </a:lvl5pPr>
            <a:lvl6pPr marL="2743200" lvl="5" indent="-330200" rtl="0">
              <a:lnSpc>
                <a:spcPct val="100000"/>
              </a:lnSpc>
              <a:spcBef>
                <a:spcPts val="0"/>
              </a:spcBef>
              <a:spcAft>
                <a:spcPts val="0"/>
              </a:spcAft>
              <a:buSzPts val="1600"/>
              <a:buChar char="■"/>
              <a:defRPr sz="1600"/>
            </a:lvl6pPr>
            <a:lvl7pPr marL="3200400" lvl="6" indent="-330200" rtl="0">
              <a:lnSpc>
                <a:spcPct val="100000"/>
              </a:lnSpc>
              <a:spcBef>
                <a:spcPts val="0"/>
              </a:spcBef>
              <a:spcAft>
                <a:spcPts val="0"/>
              </a:spcAft>
              <a:buSzPts val="1600"/>
              <a:buChar char="●"/>
              <a:defRPr sz="1600"/>
            </a:lvl7pPr>
            <a:lvl8pPr marL="3657600" lvl="7" indent="-330200" rtl="0">
              <a:lnSpc>
                <a:spcPct val="100000"/>
              </a:lnSpc>
              <a:spcBef>
                <a:spcPts val="0"/>
              </a:spcBef>
              <a:spcAft>
                <a:spcPts val="0"/>
              </a:spcAft>
              <a:buSzPts val="1600"/>
              <a:buChar char="○"/>
              <a:defRPr sz="1600"/>
            </a:lvl8pPr>
            <a:lvl9pPr marL="4114800" lvl="8" indent="-330200" rtl="0">
              <a:lnSpc>
                <a:spcPct val="100000"/>
              </a:lnSpc>
              <a:spcBef>
                <a:spcPts val="0"/>
              </a:spcBef>
              <a:spcAft>
                <a:spcPts val="0"/>
              </a:spcAft>
              <a:buSzPts val="1600"/>
              <a:buChar char="■"/>
              <a:defRPr sz="1600"/>
            </a:lvl9pPr>
          </a:lstStyle>
          <a:p>
            <a:endParaRPr/>
          </a:p>
        </p:txBody>
      </p:sp>
      <p:sp>
        <p:nvSpPr>
          <p:cNvPr id="6349" name="Google Shape;6349;p19"/>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200"/>
              <a:buFont typeface="Fredoka One"/>
              <a:buNone/>
              <a:defRPr sz="3200"/>
            </a:lvl1pPr>
            <a:lvl2pPr lvl="1" algn="ctr" rtl="0">
              <a:spcBef>
                <a:spcPts val="0"/>
              </a:spcBef>
              <a:spcAft>
                <a:spcPts val="0"/>
              </a:spcAft>
              <a:buSzPts val="3600"/>
              <a:buFont typeface="Fredoka One"/>
              <a:buNone/>
              <a:defRPr sz="3600">
                <a:latin typeface="Fredoka One"/>
                <a:ea typeface="Fredoka One"/>
                <a:cs typeface="Fredoka One"/>
                <a:sym typeface="Fredoka One"/>
              </a:defRPr>
            </a:lvl2pPr>
            <a:lvl3pPr lvl="2" algn="ctr" rtl="0">
              <a:spcBef>
                <a:spcPts val="0"/>
              </a:spcBef>
              <a:spcAft>
                <a:spcPts val="0"/>
              </a:spcAft>
              <a:buSzPts val="3600"/>
              <a:buFont typeface="Fredoka One"/>
              <a:buNone/>
              <a:defRPr sz="3600">
                <a:latin typeface="Fredoka One"/>
                <a:ea typeface="Fredoka One"/>
                <a:cs typeface="Fredoka One"/>
                <a:sym typeface="Fredoka One"/>
              </a:defRPr>
            </a:lvl3pPr>
            <a:lvl4pPr lvl="3" algn="ctr" rtl="0">
              <a:spcBef>
                <a:spcPts val="0"/>
              </a:spcBef>
              <a:spcAft>
                <a:spcPts val="0"/>
              </a:spcAft>
              <a:buSzPts val="3600"/>
              <a:buFont typeface="Fredoka One"/>
              <a:buNone/>
              <a:defRPr sz="3600">
                <a:latin typeface="Fredoka One"/>
                <a:ea typeface="Fredoka One"/>
                <a:cs typeface="Fredoka One"/>
                <a:sym typeface="Fredoka One"/>
              </a:defRPr>
            </a:lvl4pPr>
            <a:lvl5pPr lvl="4" algn="ctr" rtl="0">
              <a:spcBef>
                <a:spcPts val="0"/>
              </a:spcBef>
              <a:spcAft>
                <a:spcPts val="0"/>
              </a:spcAft>
              <a:buSzPts val="3600"/>
              <a:buFont typeface="Fredoka One"/>
              <a:buNone/>
              <a:defRPr sz="3600">
                <a:latin typeface="Fredoka One"/>
                <a:ea typeface="Fredoka One"/>
                <a:cs typeface="Fredoka One"/>
                <a:sym typeface="Fredoka One"/>
              </a:defRPr>
            </a:lvl5pPr>
            <a:lvl6pPr lvl="5" algn="ctr" rtl="0">
              <a:spcBef>
                <a:spcPts val="0"/>
              </a:spcBef>
              <a:spcAft>
                <a:spcPts val="0"/>
              </a:spcAft>
              <a:buSzPts val="3600"/>
              <a:buFont typeface="Fredoka One"/>
              <a:buNone/>
              <a:defRPr sz="3600">
                <a:latin typeface="Fredoka One"/>
                <a:ea typeface="Fredoka One"/>
                <a:cs typeface="Fredoka One"/>
                <a:sym typeface="Fredoka One"/>
              </a:defRPr>
            </a:lvl6pPr>
            <a:lvl7pPr lvl="6" algn="ctr" rtl="0">
              <a:spcBef>
                <a:spcPts val="0"/>
              </a:spcBef>
              <a:spcAft>
                <a:spcPts val="0"/>
              </a:spcAft>
              <a:buSzPts val="3600"/>
              <a:buFont typeface="Fredoka One"/>
              <a:buNone/>
              <a:defRPr sz="3600">
                <a:latin typeface="Fredoka One"/>
                <a:ea typeface="Fredoka One"/>
                <a:cs typeface="Fredoka One"/>
                <a:sym typeface="Fredoka One"/>
              </a:defRPr>
            </a:lvl7pPr>
            <a:lvl8pPr lvl="7" algn="ctr" rtl="0">
              <a:spcBef>
                <a:spcPts val="0"/>
              </a:spcBef>
              <a:spcAft>
                <a:spcPts val="0"/>
              </a:spcAft>
              <a:buSzPts val="3600"/>
              <a:buFont typeface="Fredoka One"/>
              <a:buNone/>
              <a:defRPr sz="3600">
                <a:latin typeface="Fredoka One"/>
                <a:ea typeface="Fredoka One"/>
                <a:cs typeface="Fredoka One"/>
                <a:sym typeface="Fredoka One"/>
              </a:defRPr>
            </a:lvl8pPr>
            <a:lvl9pPr lvl="8" algn="ctr" rtl="0">
              <a:spcBef>
                <a:spcPts val="0"/>
              </a:spcBef>
              <a:spcAft>
                <a:spcPts val="0"/>
              </a:spcAft>
              <a:buSzPts val="3600"/>
              <a:buFont typeface="Fredoka One"/>
              <a:buNone/>
              <a:defRPr sz="3600">
                <a:latin typeface="Fredoka One"/>
                <a:ea typeface="Fredoka One"/>
                <a:cs typeface="Fredoka One"/>
                <a:sym typeface="Fredoka One"/>
              </a:defRPr>
            </a:lvl9pPr>
          </a:lstStyle>
          <a:p>
            <a:endParaRPr/>
          </a:p>
        </p:txBody>
      </p:sp>
      <p:grpSp>
        <p:nvGrpSpPr>
          <p:cNvPr id="6350" name="Google Shape;6350;p19"/>
          <p:cNvGrpSpPr/>
          <p:nvPr/>
        </p:nvGrpSpPr>
        <p:grpSpPr>
          <a:xfrm>
            <a:off x="145881" y="206"/>
            <a:ext cx="8852237" cy="5143474"/>
            <a:chOff x="145881" y="206"/>
            <a:chExt cx="8852237" cy="5143474"/>
          </a:xfrm>
        </p:grpSpPr>
        <p:grpSp>
          <p:nvGrpSpPr>
            <p:cNvPr id="6351" name="Google Shape;6351;p19"/>
            <p:cNvGrpSpPr/>
            <p:nvPr/>
          </p:nvGrpSpPr>
          <p:grpSpPr>
            <a:xfrm>
              <a:off x="145881" y="206"/>
              <a:ext cx="600248" cy="4852321"/>
              <a:chOff x="384275" y="206"/>
              <a:chExt cx="600248" cy="4852321"/>
            </a:xfrm>
          </p:grpSpPr>
          <p:sp>
            <p:nvSpPr>
              <p:cNvPr id="6352" name="Google Shape;6352;p19"/>
              <p:cNvSpPr/>
              <p:nvPr/>
            </p:nvSpPr>
            <p:spPr>
              <a:xfrm>
                <a:off x="66597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19"/>
              <p:cNvSpPr/>
              <p:nvPr/>
            </p:nvSpPr>
            <p:spPr>
              <a:xfrm>
                <a:off x="66597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19"/>
              <p:cNvSpPr/>
              <p:nvPr/>
            </p:nvSpPr>
            <p:spPr>
              <a:xfrm>
                <a:off x="66597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19"/>
              <p:cNvSpPr/>
              <p:nvPr/>
            </p:nvSpPr>
            <p:spPr>
              <a:xfrm>
                <a:off x="65775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19"/>
              <p:cNvSpPr/>
              <p:nvPr/>
            </p:nvSpPr>
            <p:spPr>
              <a:xfrm>
                <a:off x="65775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19"/>
              <p:cNvSpPr/>
              <p:nvPr/>
            </p:nvSpPr>
            <p:spPr>
              <a:xfrm>
                <a:off x="66597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19"/>
              <p:cNvSpPr/>
              <p:nvPr/>
            </p:nvSpPr>
            <p:spPr>
              <a:xfrm>
                <a:off x="65775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19"/>
              <p:cNvSpPr/>
              <p:nvPr/>
            </p:nvSpPr>
            <p:spPr>
              <a:xfrm>
                <a:off x="66597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19"/>
              <p:cNvSpPr/>
              <p:nvPr/>
            </p:nvSpPr>
            <p:spPr>
              <a:xfrm>
                <a:off x="65775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19"/>
              <p:cNvSpPr/>
              <p:nvPr/>
            </p:nvSpPr>
            <p:spPr>
              <a:xfrm>
                <a:off x="657752"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19"/>
              <p:cNvSpPr/>
              <p:nvPr/>
            </p:nvSpPr>
            <p:spPr>
              <a:xfrm>
                <a:off x="66597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19"/>
              <p:cNvSpPr/>
              <p:nvPr/>
            </p:nvSpPr>
            <p:spPr>
              <a:xfrm>
                <a:off x="66597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19"/>
              <p:cNvSpPr/>
              <p:nvPr/>
            </p:nvSpPr>
            <p:spPr>
              <a:xfrm>
                <a:off x="66597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19"/>
              <p:cNvSpPr/>
              <p:nvPr/>
            </p:nvSpPr>
            <p:spPr>
              <a:xfrm>
                <a:off x="657752"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19"/>
              <p:cNvSpPr/>
              <p:nvPr/>
            </p:nvSpPr>
            <p:spPr>
              <a:xfrm>
                <a:off x="66597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19"/>
              <p:cNvSpPr/>
              <p:nvPr/>
            </p:nvSpPr>
            <p:spPr>
              <a:xfrm>
                <a:off x="66597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19"/>
              <p:cNvSpPr/>
              <p:nvPr/>
            </p:nvSpPr>
            <p:spPr>
              <a:xfrm>
                <a:off x="657752"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19"/>
              <p:cNvSpPr/>
              <p:nvPr/>
            </p:nvSpPr>
            <p:spPr>
              <a:xfrm>
                <a:off x="66597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0" name="Google Shape;6370;p19"/>
              <p:cNvGrpSpPr/>
              <p:nvPr/>
            </p:nvGrpSpPr>
            <p:grpSpPr>
              <a:xfrm>
                <a:off x="384275" y="206"/>
                <a:ext cx="53414" cy="4852321"/>
                <a:chOff x="418506" y="206"/>
                <a:chExt cx="53414" cy="4852321"/>
              </a:xfrm>
            </p:grpSpPr>
            <p:sp>
              <p:nvSpPr>
                <p:cNvPr id="6371" name="Google Shape;6371;p19"/>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19"/>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19"/>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19"/>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19"/>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19"/>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19"/>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19"/>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19"/>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19"/>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19"/>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19"/>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19"/>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19"/>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19"/>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19"/>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19"/>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19"/>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19"/>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19"/>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19"/>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19"/>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19"/>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19"/>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19"/>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19"/>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19"/>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19"/>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19"/>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19"/>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19"/>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19"/>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19"/>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19"/>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5" name="Google Shape;6405;p19"/>
              <p:cNvSpPr/>
              <p:nvPr/>
            </p:nvSpPr>
            <p:spPr>
              <a:xfrm>
                <a:off x="939336"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19"/>
              <p:cNvSpPr/>
              <p:nvPr/>
            </p:nvSpPr>
            <p:spPr>
              <a:xfrm>
                <a:off x="939336"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19"/>
              <p:cNvSpPr/>
              <p:nvPr/>
            </p:nvSpPr>
            <p:spPr>
              <a:xfrm>
                <a:off x="939336"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19"/>
              <p:cNvSpPr/>
              <p:nvPr/>
            </p:nvSpPr>
            <p:spPr>
              <a:xfrm>
                <a:off x="939336"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19"/>
              <p:cNvSpPr/>
              <p:nvPr/>
            </p:nvSpPr>
            <p:spPr>
              <a:xfrm>
                <a:off x="931109"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19"/>
              <p:cNvSpPr/>
              <p:nvPr/>
            </p:nvSpPr>
            <p:spPr>
              <a:xfrm>
                <a:off x="931109"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19"/>
              <p:cNvSpPr/>
              <p:nvPr/>
            </p:nvSpPr>
            <p:spPr>
              <a:xfrm>
                <a:off x="939336"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19"/>
              <p:cNvSpPr/>
              <p:nvPr/>
            </p:nvSpPr>
            <p:spPr>
              <a:xfrm>
                <a:off x="931109"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3" name="Google Shape;6413;p19"/>
            <p:cNvGrpSpPr/>
            <p:nvPr/>
          </p:nvGrpSpPr>
          <p:grpSpPr>
            <a:xfrm>
              <a:off x="8398705" y="206"/>
              <a:ext cx="599413" cy="5143474"/>
              <a:chOff x="8322446" y="206"/>
              <a:chExt cx="599413" cy="5143474"/>
            </a:xfrm>
          </p:grpSpPr>
          <p:sp>
            <p:nvSpPr>
              <p:cNvPr id="6414" name="Google Shape;6414;p19"/>
              <p:cNvSpPr/>
              <p:nvPr/>
            </p:nvSpPr>
            <p:spPr>
              <a:xfrm>
                <a:off x="833067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19"/>
              <p:cNvSpPr/>
              <p:nvPr/>
            </p:nvSpPr>
            <p:spPr>
              <a:xfrm>
                <a:off x="86033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6" name="Google Shape;6416;p19"/>
              <p:cNvGrpSpPr/>
              <p:nvPr/>
            </p:nvGrpSpPr>
            <p:grpSpPr>
              <a:xfrm>
                <a:off x="8322446" y="206"/>
                <a:ext cx="599413" cy="5143474"/>
                <a:chOff x="8160192" y="206"/>
                <a:chExt cx="599413" cy="5143474"/>
              </a:xfrm>
            </p:grpSpPr>
            <p:grpSp>
              <p:nvGrpSpPr>
                <p:cNvPr id="6417" name="Google Shape;6417;p19"/>
                <p:cNvGrpSpPr/>
                <p:nvPr/>
              </p:nvGrpSpPr>
              <p:grpSpPr>
                <a:xfrm>
                  <a:off x="8706192" y="206"/>
                  <a:ext cx="53414" cy="5143474"/>
                  <a:chOff x="8511811" y="206"/>
                  <a:chExt cx="53414" cy="5143474"/>
                </a:xfrm>
              </p:grpSpPr>
              <p:sp>
                <p:nvSpPr>
                  <p:cNvPr id="6418" name="Google Shape;6418;p19"/>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19"/>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19"/>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19"/>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19"/>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19"/>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19"/>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19"/>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19"/>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19"/>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19"/>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19"/>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19"/>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19"/>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19"/>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19"/>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19"/>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19"/>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19"/>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19"/>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19"/>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19"/>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19"/>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19"/>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19"/>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19"/>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19"/>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19"/>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19"/>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19"/>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19"/>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19"/>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19"/>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19"/>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19"/>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19"/>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4" name="Google Shape;6454;p19"/>
                <p:cNvSpPr/>
                <p:nvPr/>
              </p:nvSpPr>
              <p:spPr>
                <a:xfrm>
                  <a:off x="816841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19"/>
                <p:cNvSpPr/>
                <p:nvPr/>
              </p:nvSpPr>
              <p:spPr>
                <a:xfrm>
                  <a:off x="816841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19"/>
                <p:cNvSpPr/>
                <p:nvPr/>
              </p:nvSpPr>
              <p:spPr>
                <a:xfrm>
                  <a:off x="816841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19"/>
                <p:cNvSpPr/>
                <p:nvPr/>
              </p:nvSpPr>
              <p:spPr>
                <a:xfrm>
                  <a:off x="816019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19"/>
                <p:cNvSpPr/>
                <p:nvPr/>
              </p:nvSpPr>
              <p:spPr>
                <a:xfrm>
                  <a:off x="816019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19"/>
                <p:cNvSpPr/>
                <p:nvPr/>
              </p:nvSpPr>
              <p:spPr>
                <a:xfrm>
                  <a:off x="816841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19"/>
                <p:cNvSpPr/>
                <p:nvPr/>
              </p:nvSpPr>
              <p:spPr>
                <a:xfrm>
                  <a:off x="816019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19"/>
                <p:cNvSpPr/>
                <p:nvPr/>
              </p:nvSpPr>
              <p:spPr>
                <a:xfrm>
                  <a:off x="844106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19"/>
                <p:cNvSpPr/>
                <p:nvPr/>
              </p:nvSpPr>
              <p:spPr>
                <a:xfrm>
                  <a:off x="844106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19"/>
                <p:cNvSpPr/>
                <p:nvPr/>
              </p:nvSpPr>
              <p:spPr>
                <a:xfrm>
                  <a:off x="844106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19"/>
                <p:cNvSpPr/>
                <p:nvPr/>
              </p:nvSpPr>
              <p:spPr>
                <a:xfrm>
                  <a:off x="843366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19"/>
                <p:cNvSpPr/>
                <p:nvPr/>
              </p:nvSpPr>
              <p:spPr>
                <a:xfrm>
                  <a:off x="843366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19"/>
                <p:cNvSpPr/>
                <p:nvPr/>
              </p:nvSpPr>
              <p:spPr>
                <a:xfrm>
                  <a:off x="844106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19"/>
                <p:cNvSpPr/>
                <p:nvPr/>
              </p:nvSpPr>
              <p:spPr>
                <a:xfrm>
                  <a:off x="843366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19"/>
                <p:cNvSpPr/>
                <p:nvPr/>
              </p:nvSpPr>
              <p:spPr>
                <a:xfrm>
                  <a:off x="8441061"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19"/>
                <p:cNvSpPr/>
                <p:nvPr/>
              </p:nvSpPr>
              <p:spPr>
                <a:xfrm>
                  <a:off x="843366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19"/>
                <p:cNvSpPr/>
                <p:nvPr/>
              </p:nvSpPr>
              <p:spPr>
                <a:xfrm>
                  <a:off x="8441061"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19"/>
                <p:cNvSpPr/>
                <p:nvPr/>
              </p:nvSpPr>
              <p:spPr>
                <a:xfrm>
                  <a:off x="843366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19"/>
                <p:cNvSpPr/>
                <p:nvPr/>
              </p:nvSpPr>
              <p:spPr>
                <a:xfrm>
                  <a:off x="8441061"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19"/>
                <p:cNvSpPr/>
                <p:nvPr/>
              </p:nvSpPr>
              <p:spPr>
                <a:xfrm>
                  <a:off x="843366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19"/>
                <p:cNvSpPr/>
                <p:nvPr/>
              </p:nvSpPr>
              <p:spPr>
                <a:xfrm>
                  <a:off x="8441061"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19"/>
                <p:cNvSpPr/>
                <p:nvPr/>
              </p:nvSpPr>
              <p:spPr>
                <a:xfrm>
                  <a:off x="8441061"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19"/>
                <p:cNvSpPr/>
                <p:nvPr/>
              </p:nvSpPr>
              <p:spPr>
                <a:xfrm>
                  <a:off x="843366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19"/>
                <p:cNvSpPr/>
                <p:nvPr/>
              </p:nvSpPr>
              <p:spPr>
                <a:xfrm>
                  <a:off x="843366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6478"/>
        <p:cNvGrpSpPr/>
        <p:nvPr/>
      </p:nvGrpSpPr>
      <p:grpSpPr>
        <a:xfrm>
          <a:off x="0" y="0"/>
          <a:ext cx="0" cy="0"/>
          <a:chOff x="0" y="0"/>
          <a:chExt cx="0" cy="0"/>
        </a:xfrm>
      </p:grpSpPr>
      <p:grpSp>
        <p:nvGrpSpPr>
          <p:cNvPr id="6479" name="Google Shape;6479;p20"/>
          <p:cNvGrpSpPr/>
          <p:nvPr/>
        </p:nvGrpSpPr>
        <p:grpSpPr>
          <a:xfrm>
            <a:off x="189" y="52"/>
            <a:ext cx="9144013" cy="5143533"/>
            <a:chOff x="4088025" y="1324225"/>
            <a:chExt cx="1348575" cy="1101800"/>
          </a:xfrm>
        </p:grpSpPr>
        <p:sp>
          <p:nvSpPr>
            <p:cNvPr id="6480" name="Google Shape;6480;p20"/>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20"/>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20"/>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20"/>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20"/>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20"/>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20"/>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20"/>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20"/>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20"/>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20"/>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20"/>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20"/>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20"/>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20"/>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20"/>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20"/>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20"/>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20"/>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20"/>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20"/>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20"/>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20"/>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20"/>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20"/>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20"/>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20"/>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20"/>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20"/>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20"/>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20"/>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20"/>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20"/>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20"/>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20"/>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20"/>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20"/>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20"/>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20"/>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20"/>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20"/>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20"/>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20"/>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20"/>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20"/>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20"/>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20"/>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20"/>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20"/>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20"/>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0" name="Google Shape;6530;p20"/>
          <p:cNvGrpSpPr/>
          <p:nvPr/>
        </p:nvGrpSpPr>
        <p:grpSpPr>
          <a:xfrm>
            <a:off x="145881" y="206"/>
            <a:ext cx="8852237" cy="5143474"/>
            <a:chOff x="145881" y="206"/>
            <a:chExt cx="8852237" cy="5143474"/>
          </a:xfrm>
        </p:grpSpPr>
        <p:grpSp>
          <p:nvGrpSpPr>
            <p:cNvPr id="6531" name="Google Shape;6531;p20"/>
            <p:cNvGrpSpPr/>
            <p:nvPr/>
          </p:nvGrpSpPr>
          <p:grpSpPr>
            <a:xfrm>
              <a:off x="145881" y="206"/>
              <a:ext cx="600248" cy="4852321"/>
              <a:chOff x="384275" y="206"/>
              <a:chExt cx="600248" cy="4852321"/>
            </a:xfrm>
          </p:grpSpPr>
          <p:sp>
            <p:nvSpPr>
              <p:cNvPr id="6532" name="Google Shape;6532;p20"/>
              <p:cNvSpPr/>
              <p:nvPr/>
            </p:nvSpPr>
            <p:spPr>
              <a:xfrm>
                <a:off x="66597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20"/>
              <p:cNvSpPr/>
              <p:nvPr/>
            </p:nvSpPr>
            <p:spPr>
              <a:xfrm>
                <a:off x="66597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20"/>
              <p:cNvSpPr/>
              <p:nvPr/>
            </p:nvSpPr>
            <p:spPr>
              <a:xfrm>
                <a:off x="66597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20"/>
              <p:cNvSpPr/>
              <p:nvPr/>
            </p:nvSpPr>
            <p:spPr>
              <a:xfrm>
                <a:off x="65775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20"/>
              <p:cNvSpPr/>
              <p:nvPr/>
            </p:nvSpPr>
            <p:spPr>
              <a:xfrm>
                <a:off x="65775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20"/>
              <p:cNvSpPr/>
              <p:nvPr/>
            </p:nvSpPr>
            <p:spPr>
              <a:xfrm>
                <a:off x="66597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20"/>
              <p:cNvSpPr/>
              <p:nvPr/>
            </p:nvSpPr>
            <p:spPr>
              <a:xfrm>
                <a:off x="65775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20"/>
              <p:cNvSpPr/>
              <p:nvPr/>
            </p:nvSpPr>
            <p:spPr>
              <a:xfrm>
                <a:off x="66597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20"/>
              <p:cNvSpPr/>
              <p:nvPr/>
            </p:nvSpPr>
            <p:spPr>
              <a:xfrm>
                <a:off x="65775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20"/>
              <p:cNvSpPr/>
              <p:nvPr/>
            </p:nvSpPr>
            <p:spPr>
              <a:xfrm>
                <a:off x="657752"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20"/>
              <p:cNvSpPr/>
              <p:nvPr/>
            </p:nvSpPr>
            <p:spPr>
              <a:xfrm>
                <a:off x="66597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20"/>
              <p:cNvSpPr/>
              <p:nvPr/>
            </p:nvSpPr>
            <p:spPr>
              <a:xfrm>
                <a:off x="66597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20"/>
              <p:cNvSpPr/>
              <p:nvPr/>
            </p:nvSpPr>
            <p:spPr>
              <a:xfrm>
                <a:off x="66597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20"/>
              <p:cNvSpPr/>
              <p:nvPr/>
            </p:nvSpPr>
            <p:spPr>
              <a:xfrm>
                <a:off x="657752"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20"/>
              <p:cNvSpPr/>
              <p:nvPr/>
            </p:nvSpPr>
            <p:spPr>
              <a:xfrm>
                <a:off x="66597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20"/>
              <p:cNvSpPr/>
              <p:nvPr/>
            </p:nvSpPr>
            <p:spPr>
              <a:xfrm>
                <a:off x="66597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20"/>
              <p:cNvSpPr/>
              <p:nvPr/>
            </p:nvSpPr>
            <p:spPr>
              <a:xfrm>
                <a:off x="657752"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20"/>
              <p:cNvSpPr/>
              <p:nvPr/>
            </p:nvSpPr>
            <p:spPr>
              <a:xfrm>
                <a:off x="66597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0" name="Google Shape;6550;p20"/>
              <p:cNvGrpSpPr/>
              <p:nvPr/>
            </p:nvGrpSpPr>
            <p:grpSpPr>
              <a:xfrm>
                <a:off x="384275" y="206"/>
                <a:ext cx="53414" cy="4852321"/>
                <a:chOff x="418506" y="206"/>
                <a:chExt cx="53414" cy="4852321"/>
              </a:xfrm>
            </p:grpSpPr>
            <p:sp>
              <p:nvSpPr>
                <p:cNvPr id="6551" name="Google Shape;6551;p20"/>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20"/>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20"/>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20"/>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20"/>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20"/>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20"/>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20"/>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20"/>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20"/>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20"/>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20"/>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20"/>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20"/>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20"/>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20"/>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20"/>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20"/>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20"/>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20"/>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20"/>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20"/>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20"/>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20"/>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20"/>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20"/>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20"/>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20"/>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20"/>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20"/>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20"/>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20"/>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20"/>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20"/>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5" name="Google Shape;6585;p20"/>
              <p:cNvSpPr/>
              <p:nvPr/>
            </p:nvSpPr>
            <p:spPr>
              <a:xfrm>
                <a:off x="939336"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20"/>
              <p:cNvSpPr/>
              <p:nvPr/>
            </p:nvSpPr>
            <p:spPr>
              <a:xfrm>
                <a:off x="939336"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20"/>
              <p:cNvSpPr/>
              <p:nvPr/>
            </p:nvSpPr>
            <p:spPr>
              <a:xfrm>
                <a:off x="939336"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20"/>
              <p:cNvSpPr/>
              <p:nvPr/>
            </p:nvSpPr>
            <p:spPr>
              <a:xfrm>
                <a:off x="939336"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20"/>
              <p:cNvSpPr/>
              <p:nvPr/>
            </p:nvSpPr>
            <p:spPr>
              <a:xfrm>
                <a:off x="931109"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20"/>
              <p:cNvSpPr/>
              <p:nvPr/>
            </p:nvSpPr>
            <p:spPr>
              <a:xfrm>
                <a:off x="931109"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20"/>
              <p:cNvSpPr/>
              <p:nvPr/>
            </p:nvSpPr>
            <p:spPr>
              <a:xfrm>
                <a:off x="939336"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20"/>
              <p:cNvSpPr/>
              <p:nvPr/>
            </p:nvSpPr>
            <p:spPr>
              <a:xfrm>
                <a:off x="931109"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3" name="Google Shape;6593;p20"/>
            <p:cNvGrpSpPr/>
            <p:nvPr/>
          </p:nvGrpSpPr>
          <p:grpSpPr>
            <a:xfrm>
              <a:off x="8398705" y="206"/>
              <a:ext cx="599413" cy="5143474"/>
              <a:chOff x="8322446" y="206"/>
              <a:chExt cx="599413" cy="5143474"/>
            </a:xfrm>
          </p:grpSpPr>
          <p:sp>
            <p:nvSpPr>
              <p:cNvPr id="6594" name="Google Shape;6594;p20"/>
              <p:cNvSpPr/>
              <p:nvPr/>
            </p:nvSpPr>
            <p:spPr>
              <a:xfrm>
                <a:off x="833067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20"/>
              <p:cNvSpPr/>
              <p:nvPr/>
            </p:nvSpPr>
            <p:spPr>
              <a:xfrm>
                <a:off x="86033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6" name="Google Shape;6596;p20"/>
              <p:cNvGrpSpPr/>
              <p:nvPr/>
            </p:nvGrpSpPr>
            <p:grpSpPr>
              <a:xfrm>
                <a:off x="8322446" y="206"/>
                <a:ext cx="599413" cy="5143474"/>
                <a:chOff x="8160192" y="206"/>
                <a:chExt cx="599413" cy="5143474"/>
              </a:xfrm>
            </p:grpSpPr>
            <p:grpSp>
              <p:nvGrpSpPr>
                <p:cNvPr id="6597" name="Google Shape;6597;p20"/>
                <p:cNvGrpSpPr/>
                <p:nvPr/>
              </p:nvGrpSpPr>
              <p:grpSpPr>
                <a:xfrm>
                  <a:off x="8706192" y="206"/>
                  <a:ext cx="53414" cy="5143474"/>
                  <a:chOff x="8511811" y="206"/>
                  <a:chExt cx="53414" cy="5143474"/>
                </a:xfrm>
              </p:grpSpPr>
              <p:sp>
                <p:nvSpPr>
                  <p:cNvPr id="6598" name="Google Shape;6598;p20"/>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20"/>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20"/>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20"/>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20"/>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20"/>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20"/>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20"/>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20"/>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20"/>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20"/>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20"/>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20"/>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20"/>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20"/>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20"/>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20"/>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20"/>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20"/>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20"/>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20"/>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20"/>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20"/>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20"/>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20"/>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20"/>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20"/>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20"/>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20"/>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20"/>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20"/>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20"/>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20"/>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20"/>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20"/>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20"/>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4" name="Google Shape;6634;p20"/>
                <p:cNvSpPr/>
                <p:nvPr/>
              </p:nvSpPr>
              <p:spPr>
                <a:xfrm>
                  <a:off x="816841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20"/>
                <p:cNvSpPr/>
                <p:nvPr/>
              </p:nvSpPr>
              <p:spPr>
                <a:xfrm>
                  <a:off x="816841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20"/>
                <p:cNvSpPr/>
                <p:nvPr/>
              </p:nvSpPr>
              <p:spPr>
                <a:xfrm>
                  <a:off x="816841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20"/>
                <p:cNvSpPr/>
                <p:nvPr/>
              </p:nvSpPr>
              <p:spPr>
                <a:xfrm>
                  <a:off x="816019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20"/>
                <p:cNvSpPr/>
                <p:nvPr/>
              </p:nvSpPr>
              <p:spPr>
                <a:xfrm>
                  <a:off x="816019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20"/>
                <p:cNvSpPr/>
                <p:nvPr/>
              </p:nvSpPr>
              <p:spPr>
                <a:xfrm>
                  <a:off x="816841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20"/>
                <p:cNvSpPr/>
                <p:nvPr/>
              </p:nvSpPr>
              <p:spPr>
                <a:xfrm>
                  <a:off x="816019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20"/>
                <p:cNvSpPr/>
                <p:nvPr/>
              </p:nvSpPr>
              <p:spPr>
                <a:xfrm>
                  <a:off x="844106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20"/>
                <p:cNvSpPr/>
                <p:nvPr/>
              </p:nvSpPr>
              <p:spPr>
                <a:xfrm>
                  <a:off x="844106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20"/>
                <p:cNvSpPr/>
                <p:nvPr/>
              </p:nvSpPr>
              <p:spPr>
                <a:xfrm>
                  <a:off x="844106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20"/>
                <p:cNvSpPr/>
                <p:nvPr/>
              </p:nvSpPr>
              <p:spPr>
                <a:xfrm>
                  <a:off x="843366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20"/>
                <p:cNvSpPr/>
                <p:nvPr/>
              </p:nvSpPr>
              <p:spPr>
                <a:xfrm>
                  <a:off x="843366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20"/>
                <p:cNvSpPr/>
                <p:nvPr/>
              </p:nvSpPr>
              <p:spPr>
                <a:xfrm>
                  <a:off x="844106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20"/>
                <p:cNvSpPr/>
                <p:nvPr/>
              </p:nvSpPr>
              <p:spPr>
                <a:xfrm>
                  <a:off x="843366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20"/>
                <p:cNvSpPr/>
                <p:nvPr/>
              </p:nvSpPr>
              <p:spPr>
                <a:xfrm>
                  <a:off x="8441061"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20"/>
                <p:cNvSpPr/>
                <p:nvPr/>
              </p:nvSpPr>
              <p:spPr>
                <a:xfrm>
                  <a:off x="843366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20"/>
                <p:cNvSpPr/>
                <p:nvPr/>
              </p:nvSpPr>
              <p:spPr>
                <a:xfrm>
                  <a:off x="8441061"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20"/>
                <p:cNvSpPr/>
                <p:nvPr/>
              </p:nvSpPr>
              <p:spPr>
                <a:xfrm>
                  <a:off x="843366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20"/>
                <p:cNvSpPr/>
                <p:nvPr/>
              </p:nvSpPr>
              <p:spPr>
                <a:xfrm>
                  <a:off x="8441061"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20"/>
                <p:cNvSpPr/>
                <p:nvPr/>
              </p:nvSpPr>
              <p:spPr>
                <a:xfrm>
                  <a:off x="843366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20"/>
                <p:cNvSpPr/>
                <p:nvPr/>
              </p:nvSpPr>
              <p:spPr>
                <a:xfrm>
                  <a:off x="8441061"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20"/>
                <p:cNvSpPr/>
                <p:nvPr/>
              </p:nvSpPr>
              <p:spPr>
                <a:xfrm>
                  <a:off x="8441061"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20"/>
                <p:cNvSpPr/>
                <p:nvPr/>
              </p:nvSpPr>
              <p:spPr>
                <a:xfrm>
                  <a:off x="843366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20"/>
                <p:cNvSpPr/>
                <p:nvPr/>
              </p:nvSpPr>
              <p:spPr>
                <a:xfrm>
                  <a:off x="843366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658" name="Google Shape;6658;p20"/>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6659" name="Google Shape;6659;p20"/>
          <p:cNvSpPr txBox="1">
            <a:spLocks noGrp="1"/>
          </p:cNvSpPr>
          <p:nvPr>
            <p:ph type="subTitle" idx="1"/>
          </p:nvPr>
        </p:nvSpPr>
        <p:spPr>
          <a:xfrm>
            <a:off x="2302364" y="1848852"/>
            <a:ext cx="5453700" cy="53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6660" name="Google Shape;6660;p20"/>
          <p:cNvSpPr txBox="1">
            <a:spLocks noGrp="1"/>
          </p:cNvSpPr>
          <p:nvPr>
            <p:ph type="subTitle" idx="2"/>
          </p:nvPr>
        </p:nvSpPr>
        <p:spPr>
          <a:xfrm>
            <a:off x="2302364" y="1236775"/>
            <a:ext cx="5453700" cy="699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6661" name="Google Shape;6661;p20"/>
          <p:cNvSpPr txBox="1">
            <a:spLocks noGrp="1"/>
          </p:cNvSpPr>
          <p:nvPr>
            <p:ph type="subTitle" idx="3"/>
          </p:nvPr>
        </p:nvSpPr>
        <p:spPr>
          <a:xfrm>
            <a:off x="2302364" y="2972664"/>
            <a:ext cx="5453700" cy="53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6662" name="Google Shape;6662;p20"/>
          <p:cNvSpPr txBox="1">
            <a:spLocks noGrp="1"/>
          </p:cNvSpPr>
          <p:nvPr>
            <p:ph type="subTitle" idx="4"/>
          </p:nvPr>
        </p:nvSpPr>
        <p:spPr>
          <a:xfrm>
            <a:off x="2302364" y="2360586"/>
            <a:ext cx="5453700" cy="699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6663" name="Google Shape;6663;p20"/>
          <p:cNvSpPr txBox="1">
            <a:spLocks noGrp="1"/>
          </p:cNvSpPr>
          <p:nvPr>
            <p:ph type="subTitle" idx="5"/>
          </p:nvPr>
        </p:nvSpPr>
        <p:spPr>
          <a:xfrm>
            <a:off x="2302364" y="4096475"/>
            <a:ext cx="5453700" cy="53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6664" name="Google Shape;6664;p20"/>
          <p:cNvSpPr txBox="1">
            <a:spLocks noGrp="1"/>
          </p:cNvSpPr>
          <p:nvPr>
            <p:ph type="subTitle" idx="6"/>
          </p:nvPr>
        </p:nvSpPr>
        <p:spPr>
          <a:xfrm>
            <a:off x="2302364" y="3484398"/>
            <a:ext cx="5453700" cy="699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28"/>
        <p:cNvGrpSpPr/>
        <p:nvPr/>
      </p:nvGrpSpPr>
      <p:grpSpPr>
        <a:xfrm>
          <a:off x="0" y="0"/>
          <a:ext cx="0" cy="0"/>
          <a:chOff x="0" y="0"/>
          <a:chExt cx="0" cy="0"/>
        </a:xfrm>
      </p:grpSpPr>
      <p:grpSp>
        <p:nvGrpSpPr>
          <p:cNvPr id="629" name="Google Shape;629;p3"/>
          <p:cNvGrpSpPr/>
          <p:nvPr/>
        </p:nvGrpSpPr>
        <p:grpSpPr>
          <a:xfrm>
            <a:off x="189" y="52"/>
            <a:ext cx="9144013" cy="5143533"/>
            <a:chOff x="4088025" y="1324225"/>
            <a:chExt cx="1348575" cy="1101800"/>
          </a:xfrm>
        </p:grpSpPr>
        <p:sp>
          <p:nvSpPr>
            <p:cNvPr id="630" name="Google Shape;630;p3"/>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3"/>
          <p:cNvGrpSpPr/>
          <p:nvPr/>
        </p:nvGrpSpPr>
        <p:grpSpPr>
          <a:xfrm>
            <a:off x="110918" y="206"/>
            <a:ext cx="8922164" cy="5143474"/>
            <a:chOff x="110918" y="206"/>
            <a:chExt cx="8922164" cy="5143474"/>
          </a:xfrm>
        </p:grpSpPr>
        <p:sp>
          <p:nvSpPr>
            <p:cNvPr id="681" name="Google Shape;681;p3"/>
            <p:cNvSpPr/>
            <p:nvPr/>
          </p:nvSpPr>
          <p:spPr>
            <a:xfrm>
              <a:off x="38791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
            <p:cNvSpPr/>
            <p:nvPr/>
          </p:nvSpPr>
          <p:spPr>
            <a:xfrm>
              <a:off x="38791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
            <p:cNvSpPr/>
            <p:nvPr/>
          </p:nvSpPr>
          <p:spPr>
            <a:xfrm>
              <a:off x="38791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
            <p:cNvSpPr/>
            <p:nvPr/>
          </p:nvSpPr>
          <p:spPr>
            <a:xfrm>
              <a:off x="379686"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
            <p:cNvSpPr/>
            <p:nvPr/>
          </p:nvSpPr>
          <p:spPr>
            <a:xfrm>
              <a:off x="92568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
            <p:cNvSpPr/>
            <p:nvPr/>
          </p:nvSpPr>
          <p:spPr>
            <a:xfrm>
              <a:off x="92568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
            <p:cNvSpPr/>
            <p:nvPr/>
          </p:nvSpPr>
          <p:spPr>
            <a:xfrm>
              <a:off x="925687"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
            <p:cNvSpPr/>
            <p:nvPr/>
          </p:nvSpPr>
          <p:spPr>
            <a:xfrm>
              <a:off x="119445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
            <p:cNvSpPr/>
            <p:nvPr/>
          </p:nvSpPr>
          <p:spPr>
            <a:xfrm>
              <a:off x="119445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
            <p:cNvSpPr/>
            <p:nvPr/>
          </p:nvSpPr>
          <p:spPr>
            <a:xfrm>
              <a:off x="8451074"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
            <p:cNvSpPr/>
            <p:nvPr/>
          </p:nvSpPr>
          <p:spPr>
            <a:xfrm>
              <a:off x="8451074"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
            <p:cNvSpPr/>
            <p:nvPr/>
          </p:nvSpPr>
          <p:spPr>
            <a:xfrm>
              <a:off x="8451074"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
            <p:cNvSpPr/>
            <p:nvPr/>
          </p:nvSpPr>
          <p:spPr>
            <a:xfrm>
              <a:off x="844284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
            <p:cNvSpPr/>
            <p:nvPr/>
          </p:nvSpPr>
          <p:spPr>
            <a:xfrm>
              <a:off x="844284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
            <p:cNvSpPr/>
            <p:nvPr/>
          </p:nvSpPr>
          <p:spPr>
            <a:xfrm>
              <a:off x="8451074"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
            <p:cNvSpPr/>
            <p:nvPr/>
          </p:nvSpPr>
          <p:spPr>
            <a:xfrm>
              <a:off x="844284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
            <p:cNvSpPr/>
            <p:nvPr/>
          </p:nvSpPr>
          <p:spPr>
            <a:xfrm>
              <a:off x="8451074"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
            <p:cNvSpPr/>
            <p:nvPr/>
          </p:nvSpPr>
          <p:spPr>
            <a:xfrm>
              <a:off x="844284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
            <p:cNvSpPr/>
            <p:nvPr/>
          </p:nvSpPr>
          <p:spPr>
            <a:xfrm>
              <a:off x="844284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
            <p:cNvSpPr/>
            <p:nvPr/>
          </p:nvSpPr>
          <p:spPr>
            <a:xfrm>
              <a:off x="8451074"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
            <p:cNvSpPr/>
            <p:nvPr/>
          </p:nvSpPr>
          <p:spPr>
            <a:xfrm>
              <a:off x="8451074"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
            <p:cNvSpPr/>
            <p:nvPr/>
          </p:nvSpPr>
          <p:spPr>
            <a:xfrm>
              <a:off x="8451074"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
            <p:cNvSpPr/>
            <p:nvPr/>
          </p:nvSpPr>
          <p:spPr>
            <a:xfrm>
              <a:off x="8442847"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
            <p:cNvSpPr/>
            <p:nvPr/>
          </p:nvSpPr>
          <p:spPr>
            <a:xfrm>
              <a:off x="8451074"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
            <p:cNvSpPr/>
            <p:nvPr/>
          </p:nvSpPr>
          <p:spPr>
            <a:xfrm>
              <a:off x="8451074"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
            <p:cNvSpPr/>
            <p:nvPr/>
          </p:nvSpPr>
          <p:spPr>
            <a:xfrm>
              <a:off x="8442847"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
            <p:cNvSpPr/>
            <p:nvPr/>
          </p:nvSpPr>
          <p:spPr>
            <a:xfrm>
              <a:off x="8451074"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
            <p:cNvSpPr/>
            <p:nvPr/>
          </p:nvSpPr>
          <p:spPr>
            <a:xfrm>
              <a:off x="8442847"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
            <p:cNvSpPr/>
            <p:nvPr/>
          </p:nvSpPr>
          <p:spPr>
            <a:xfrm>
              <a:off x="8451074"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
            <p:cNvSpPr/>
            <p:nvPr/>
          </p:nvSpPr>
          <p:spPr>
            <a:xfrm>
              <a:off x="8442847"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
            <p:cNvSpPr/>
            <p:nvPr/>
          </p:nvSpPr>
          <p:spPr>
            <a:xfrm>
              <a:off x="8451074"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
            <p:cNvSpPr/>
            <p:nvPr/>
          </p:nvSpPr>
          <p:spPr>
            <a:xfrm>
              <a:off x="8442847"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
            <p:cNvSpPr/>
            <p:nvPr/>
          </p:nvSpPr>
          <p:spPr>
            <a:xfrm>
              <a:off x="8442847"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
            <p:cNvSpPr/>
            <p:nvPr/>
          </p:nvSpPr>
          <p:spPr>
            <a:xfrm>
              <a:off x="1463223"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
            <p:cNvSpPr/>
            <p:nvPr/>
          </p:nvSpPr>
          <p:spPr>
            <a:xfrm>
              <a:off x="1463223"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
            <p:cNvSpPr/>
            <p:nvPr/>
          </p:nvSpPr>
          <p:spPr>
            <a:xfrm>
              <a:off x="657005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
            <p:cNvSpPr/>
            <p:nvPr/>
          </p:nvSpPr>
          <p:spPr>
            <a:xfrm>
              <a:off x="657005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
            <p:cNvSpPr/>
            <p:nvPr/>
          </p:nvSpPr>
          <p:spPr>
            <a:xfrm>
              <a:off x="657005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
            <p:cNvSpPr/>
            <p:nvPr/>
          </p:nvSpPr>
          <p:spPr>
            <a:xfrm>
              <a:off x="656170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
            <p:cNvSpPr/>
            <p:nvPr/>
          </p:nvSpPr>
          <p:spPr>
            <a:xfrm>
              <a:off x="656170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
            <p:cNvSpPr/>
            <p:nvPr/>
          </p:nvSpPr>
          <p:spPr>
            <a:xfrm>
              <a:off x="6570055"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
            <p:cNvSpPr/>
            <p:nvPr/>
          </p:nvSpPr>
          <p:spPr>
            <a:xfrm>
              <a:off x="6561709"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
            <p:cNvSpPr/>
            <p:nvPr/>
          </p:nvSpPr>
          <p:spPr>
            <a:xfrm>
              <a:off x="6570055"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
            <p:cNvSpPr/>
            <p:nvPr/>
          </p:nvSpPr>
          <p:spPr>
            <a:xfrm>
              <a:off x="7645485"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
            <p:cNvSpPr/>
            <p:nvPr/>
          </p:nvSpPr>
          <p:spPr>
            <a:xfrm>
              <a:off x="7645485"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
            <p:cNvSpPr/>
            <p:nvPr/>
          </p:nvSpPr>
          <p:spPr>
            <a:xfrm>
              <a:off x="7645485"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
            <p:cNvSpPr/>
            <p:nvPr/>
          </p:nvSpPr>
          <p:spPr>
            <a:xfrm>
              <a:off x="763725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
            <p:cNvSpPr/>
            <p:nvPr/>
          </p:nvSpPr>
          <p:spPr>
            <a:xfrm>
              <a:off x="763725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
            <p:cNvSpPr/>
            <p:nvPr/>
          </p:nvSpPr>
          <p:spPr>
            <a:xfrm>
              <a:off x="7645485"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
            <p:cNvSpPr/>
            <p:nvPr/>
          </p:nvSpPr>
          <p:spPr>
            <a:xfrm>
              <a:off x="763725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
            <p:cNvSpPr/>
            <p:nvPr/>
          </p:nvSpPr>
          <p:spPr>
            <a:xfrm>
              <a:off x="7645485"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
            <p:cNvSpPr/>
            <p:nvPr/>
          </p:nvSpPr>
          <p:spPr>
            <a:xfrm>
              <a:off x="8719961"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
            <p:cNvSpPr/>
            <p:nvPr/>
          </p:nvSpPr>
          <p:spPr>
            <a:xfrm>
              <a:off x="8719961"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
            <p:cNvSpPr/>
            <p:nvPr/>
          </p:nvSpPr>
          <p:spPr>
            <a:xfrm>
              <a:off x="8719961"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
            <p:cNvSpPr/>
            <p:nvPr/>
          </p:nvSpPr>
          <p:spPr>
            <a:xfrm>
              <a:off x="8711735"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
            <p:cNvSpPr/>
            <p:nvPr/>
          </p:nvSpPr>
          <p:spPr>
            <a:xfrm>
              <a:off x="8711735"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
            <p:cNvSpPr/>
            <p:nvPr/>
          </p:nvSpPr>
          <p:spPr>
            <a:xfrm>
              <a:off x="8719961"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
            <p:cNvSpPr/>
            <p:nvPr/>
          </p:nvSpPr>
          <p:spPr>
            <a:xfrm>
              <a:off x="8711735"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
            <p:cNvSpPr/>
            <p:nvPr/>
          </p:nvSpPr>
          <p:spPr>
            <a:xfrm>
              <a:off x="8719961"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
            <p:cNvSpPr/>
            <p:nvPr/>
          </p:nvSpPr>
          <p:spPr>
            <a:xfrm>
              <a:off x="8711735"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
            <p:cNvSpPr/>
            <p:nvPr/>
          </p:nvSpPr>
          <p:spPr>
            <a:xfrm>
              <a:off x="8711735"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
            <p:cNvSpPr/>
            <p:nvPr/>
          </p:nvSpPr>
          <p:spPr>
            <a:xfrm>
              <a:off x="8719961"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
            <p:cNvSpPr/>
            <p:nvPr/>
          </p:nvSpPr>
          <p:spPr>
            <a:xfrm>
              <a:off x="8719961"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
            <p:cNvSpPr/>
            <p:nvPr/>
          </p:nvSpPr>
          <p:spPr>
            <a:xfrm>
              <a:off x="8719961"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
            <p:cNvSpPr/>
            <p:nvPr/>
          </p:nvSpPr>
          <p:spPr>
            <a:xfrm>
              <a:off x="8711735"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
            <p:cNvSpPr/>
            <p:nvPr/>
          </p:nvSpPr>
          <p:spPr>
            <a:xfrm>
              <a:off x="8719961"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
            <p:cNvSpPr/>
            <p:nvPr/>
          </p:nvSpPr>
          <p:spPr>
            <a:xfrm>
              <a:off x="8719961"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
            <p:cNvSpPr/>
            <p:nvPr/>
          </p:nvSpPr>
          <p:spPr>
            <a:xfrm>
              <a:off x="8711735"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
            <p:cNvSpPr/>
            <p:nvPr/>
          </p:nvSpPr>
          <p:spPr>
            <a:xfrm>
              <a:off x="8719961"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
            <p:cNvSpPr/>
            <p:nvPr/>
          </p:nvSpPr>
          <p:spPr>
            <a:xfrm>
              <a:off x="8711735"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
            <p:cNvSpPr/>
            <p:nvPr/>
          </p:nvSpPr>
          <p:spPr>
            <a:xfrm>
              <a:off x="8719961"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
            <p:cNvSpPr/>
            <p:nvPr/>
          </p:nvSpPr>
          <p:spPr>
            <a:xfrm>
              <a:off x="8711735"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
            <p:cNvSpPr/>
            <p:nvPr/>
          </p:nvSpPr>
          <p:spPr>
            <a:xfrm>
              <a:off x="8719961"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
            <p:cNvSpPr/>
            <p:nvPr/>
          </p:nvSpPr>
          <p:spPr>
            <a:xfrm>
              <a:off x="8711735"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
            <p:cNvSpPr/>
            <p:nvPr/>
          </p:nvSpPr>
          <p:spPr>
            <a:xfrm>
              <a:off x="8711735"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
            <p:cNvSpPr/>
            <p:nvPr/>
          </p:nvSpPr>
          <p:spPr>
            <a:xfrm>
              <a:off x="8719961"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
            <p:cNvSpPr/>
            <p:nvPr/>
          </p:nvSpPr>
          <p:spPr>
            <a:xfrm>
              <a:off x="8711735"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
            <p:cNvSpPr/>
            <p:nvPr/>
          </p:nvSpPr>
          <p:spPr>
            <a:xfrm>
              <a:off x="8711735"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
            <p:cNvSpPr/>
            <p:nvPr/>
          </p:nvSpPr>
          <p:spPr>
            <a:xfrm>
              <a:off x="8711735"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
            <p:cNvSpPr/>
            <p:nvPr/>
          </p:nvSpPr>
          <p:spPr>
            <a:xfrm>
              <a:off x="8719961"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
            <p:cNvSpPr/>
            <p:nvPr/>
          </p:nvSpPr>
          <p:spPr>
            <a:xfrm>
              <a:off x="8719961"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
            <p:cNvSpPr/>
            <p:nvPr/>
          </p:nvSpPr>
          <p:spPr>
            <a:xfrm>
              <a:off x="8719961"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
            <p:cNvSpPr/>
            <p:nvPr/>
          </p:nvSpPr>
          <p:spPr>
            <a:xfrm>
              <a:off x="8711735"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
            <p:cNvSpPr/>
            <p:nvPr/>
          </p:nvSpPr>
          <p:spPr>
            <a:xfrm>
              <a:off x="8719961"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
            <p:cNvSpPr/>
            <p:nvPr/>
          </p:nvSpPr>
          <p:spPr>
            <a:xfrm>
              <a:off x="8711735"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
            <p:cNvSpPr/>
            <p:nvPr/>
          </p:nvSpPr>
          <p:spPr>
            <a:xfrm>
              <a:off x="8719961"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
            <p:cNvSpPr/>
            <p:nvPr/>
          </p:nvSpPr>
          <p:spPr>
            <a:xfrm>
              <a:off x="8711735"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
            <p:cNvSpPr/>
            <p:nvPr/>
          </p:nvSpPr>
          <p:spPr>
            <a:xfrm>
              <a:off x="1191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
            <p:cNvSpPr/>
            <p:nvPr/>
          </p:nvSpPr>
          <p:spPr>
            <a:xfrm>
              <a:off x="1191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
            <p:cNvSpPr/>
            <p:nvPr/>
          </p:nvSpPr>
          <p:spPr>
            <a:xfrm>
              <a:off x="1191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
            <p:cNvSpPr/>
            <p:nvPr/>
          </p:nvSpPr>
          <p:spPr>
            <a:xfrm>
              <a:off x="1191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
            <p:cNvSpPr/>
            <p:nvPr/>
          </p:nvSpPr>
          <p:spPr>
            <a:xfrm>
              <a:off x="1109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
            <p:cNvSpPr/>
            <p:nvPr/>
          </p:nvSpPr>
          <p:spPr>
            <a:xfrm>
              <a:off x="173211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
            <p:cNvSpPr/>
            <p:nvPr/>
          </p:nvSpPr>
          <p:spPr>
            <a:xfrm>
              <a:off x="173211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
            <p:cNvSpPr/>
            <p:nvPr/>
          </p:nvSpPr>
          <p:spPr>
            <a:xfrm>
              <a:off x="2000998"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
            <p:cNvSpPr/>
            <p:nvPr/>
          </p:nvSpPr>
          <p:spPr>
            <a:xfrm>
              <a:off x="2000998"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
            <p:cNvSpPr/>
            <p:nvPr/>
          </p:nvSpPr>
          <p:spPr>
            <a:xfrm>
              <a:off x="2000998"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
            <p:cNvSpPr/>
            <p:nvPr/>
          </p:nvSpPr>
          <p:spPr>
            <a:xfrm>
              <a:off x="227000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
            <p:cNvSpPr/>
            <p:nvPr/>
          </p:nvSpPr>
          <p:spPr>
            <a:xfrm>
              <a:off x="227000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
            <p:cNvSpPr/>
            <p:nvPr/>
          </p:nvSpPr>
          <p:spPr>
            <a:xfrm>
              <a:off x="2270005"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
            <p:cNvSpPr/>
            <p:nvPr/>
          </p:nvSpPr>
          <p:spPr>
            <a:xfrm>
              <a:off x="388213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
            <p:cNvSpPr/>
            <p:nvPr/>
          </p:nvSpPr>
          <p:spPr>
            <a:xfrm>
              <a:off x="388213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
            <p:cNvSpPr/>
            <p:nvPr/>
          </p:nvSpPr>
          <p:spPr>
            <a:xfrm>
              <a:off x="3882136"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
            <p:cNvSpPr/>
            <p:nvPr/>
          </p:nvSpPr>
          <p:spPr>
            <a:xfrm>
              <a:off x="3882136"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
            <p:cNvSpPr/>
            <p:nvPr/>
          </p:nvSpPr>
          <p:spPr>
            <a:xfrm>
              <a:off x="387390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
            <p:cNvSpPr/>
            <p:nvPr/>
          </p:nvSpPr>
          <p:spPr>
            <a:xfrm>
              <a:off x="387390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
            <p:cNvSpPr/>
            <p:nvPr/>
          </p:nvSpPr>
          <p:spPr>
            <a:xfrm>
              <a:off x="3882136"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
            <p:cNvSpPr/>
            <p:nvPr/>
          </p:nvSpPr>
          <p:spPr>
            <a:xfrm>
              <a:off x="4956851"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
            <p:cNvSpPr/>
            <p:nvPr/>
          </p:nvSpPr>
          <p:spPr>
            <a:xfrm>
              <a:off x="495685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
            <p:cNvSpPr/>
            <p:nvPr/>
          </p:nvSpPr>
          <p:spPr>
            <a:xfrm>
              <a:off x="495685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
            <p:cNvSpPr/>
            <p:nvPr/>
          </p:nvSpPr>
          <p:spPr>
            <a:xfrm>
              <a:off x="495685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
            <p:cNvSpPr/>
            <p:nvPr/>
          </p:nvSpPr>
          <p:spPr>
            <a:xfrm>
              <a:off x="494945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
            <p:cNvSpPr/>
            <p:nvPr/>
          </p:nvSpPr>
          <p:spPr>
            <a:xfrm>
              <a:off x="494945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
            <p:cNvSpPr/>
            <p:nvPr/>
          </p:nvSpPr>
          <p:spPr>
            <a:xfrm>
              <a:off x="65668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
            <p:cNvSpPr/>
            <p:nvPr/>
          </p:nvSpPr>
          <p:spPr>
            <a:xfrm>
              <a:off x="65668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
            <p:cNvSpPr/>
            <p:nvPr/>
          </p:nvSpPr>
          <p:spPr>
            <a:xfrm>
              <a:off x="65668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
            <p:cNvSpPr/>
            <p:nvPr/>
          </p:nvSpPr>
          <p:spPr>
            <a:xfrm>
              <a:off x="2807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
            <p:cNvSpPr/>
            <p:nvPr/>
          </p:nvSpPr>
          <p:spPr>
            <a:xfrm>
              <a:off x="2807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
            <p:cNvSpPr/>
            <p:nvPr/>
          </p:nvSpPr>
          <p:spPr>
            <a:xfrm>
              <a:off x="2807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
            <p:cNvSpPr/>
            <p:nvPr/>
          </p:nvSpPr>
          <p:spPr>
            <a:xfrm>
              <a:off x="2807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
            <p:cNvSpPr/>
            <p:nvPr/>
          </p:nvSpPr>
          <p:spPr>
            <a:xfrm>
              <a:off x="2799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
            <p:cNvSpPr/>
            <p:nvPr/>
          </p:nvSpPr>
          <p:spPr>
            <a:xfrm>
              <a:off x="33443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
            <p:cNvSpPr/>
            <p:nvPr/>
          </p:nvSpPr>
          <p:spPr>
            <a:xfrm>
              <a:off x="33443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
            <p:cNvSpPr/>
            <p:nvPr/>
          </p:nvSpPr>
          <p:spPr>
            <a:xfrm>
              <a:off x="33443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
            <p:cNvSpPr/>
            <p:nvPr/>
          </p:nvSpPr>
          <p:spPr>
            <a:xfrm>
              <a:off x="3344361"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
            <p:cNvSpPr/>
            <p:nvPr/>
          </p:nvSpPr>
          <p:spPr>
            <a:xfrm>
              <a:off x="3336135"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
            <p:cNvSpPr/>
            <p:nvPr/>
          </p:nvSpPr>
          <p:spPr>
            <a:xfrm>
              <a:off x="3336135"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
            <p:cNvSpPr/>
            <p:nvPr/>
          </p:nvSpPr>
          <p:spPr>
            <a:xfrm>
              <a:off x="3344361"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
            <p:cNvSpPr/>
            <p:nvPr/>
          </p:nvSpPr>
          <p:spPr>
            <a:xfrm>
              <a:off x="549450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
            <p:cNvSpPr/>
            <p:nvPr/>
          </p:nvSpPr>
          <p:spPr>
            <a:xfrm>
              <a:off x="549450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
            <p:cNvSpPr/>
            <p:nvPr/>
          </p:nvSpPr>
          <p:spPr>
            <a:xfrm>
              <a:off x="5494506"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
            <p:cNvSpPr/>
            <p:nvPr/>
          </p:nvSpPr>
          <p:spPr>
            <a:xfrm>
              <a:off x="5494506"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
            <p:cNvSpPr/>
            <p:nvPr/>
          </p:nvSpPr>
          <p:spPr>
            <a:xfrm>
              <a:off x="548627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
            <p:cNvSpPr/>
            <p:nvPr/>
          </p:nvSpPr>
          <p:spPr>
            <a:xfrm>
              <a:off x="548627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
            <p:cNvSpPr/>
            <p:nvPr/>
          </p:nvSpPr>
          <p:spPr>
            <a:xfrm>
              <a:off x="5494506"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
            <p:cNvSpPr/>
            <p:nvPr/>
          </p:nvSpPr>
          <p:spPr>
            <a:xfrm>
              <a:off x="60321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
            <p:cNvSpPr/>
            <p:nvPr/>
          </p:nvSpPr>
          <p:spPr>
            <a:xfrm>
              <a:off x="60321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
            <p:cNvSpPr/>
            <p:nvPr/>
          </p:nvSpPr>
          <p:spPr>
            <a:xfrm>
              <a:off x="60321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
            <p:cNvSpPr/>
            <p:nvPr/>
          </p:nvSpPr>
          <p:spPr>
            <a:xfrm>
              <a:off x="6032161"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
            <p:cNvSpPr/>
            <p:nvPr/>
          </p:nvSpPr>
          <p:spPr>
            <a:xfrm>
              <a:off x="602393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
            <p:cNvSpPr/>
            <p:nvPr/>
          </p:nvSpPr>
          <p:spPr>
            <a:xfrm>
              <a:off x="6023935"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
            <p:cNvSpPr/>
            <p:nvPr/>
          </p:nvSpPr>
          <p:spPr>
            <a:xfrm>
              <a:off x="6032161"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
            <p:cNvSpPr/>
            <p:nvPr/>
          </p:nvSpPr>
          <p:spPr>
            <a:xfrm>
              <a:off x="710783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
            <p:cNvSpPr/>
            <p:nvPr/>
          </p:nvSpPr>
          <p:spPr>
            <a:xfrm>
              <a:off x="710783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
            <p:cNvSpPr/>
            <p:nvPr/>
          </p:nvSpPr>
          <p:spPr>
            <a:xfrm>
              <a:off x="7107830"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
            <p:cNvSpPr/>
            <p:nvPr/>
          </p:nvSpPr>
          <p:spPr>
            <a:xfrm>
              <a:off x="7107830"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
            <p:cNvSpPr/>
            <p:nvPr/>
          </p:nvSpPr>
          <p:spPr>
            <a:xfrm>
              <a:off x="7099484"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
            <p:cNvSpPr/>
            <p:nvPr/>
          </p:nvSpPr>
          <p:spPr>
            <a:xfrm>
              <a:off x="7099484"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
            <p:cNvSpPr/>
            <p:nvPr/>
          </p:nvSpPr>
          <p:spPr>
            <a:xfrm>
              <a:off x="7107830"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
            <p:cNvSpPr/>
            <p:nvPr/>
          </p:nvSpPr>
          <p:spPr>
            <a:xfrm>
              <a:off x="7099484"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
            <p:cNvSpPr/>
            <p:nvPr/>
          </p:nvSpPr>
          <p:spPr>
            <a:xfrm>
              <a:off x="791425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
            <p:cNvSpPr/>
            <p:nvPr/>
          </p:nvSpPr>
          <p:spPr>
            <a:xfrm>
              <a:off x="791425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
            <p:cNvSpPr/>
            <p:nvPr/>
          </p:nvSpPr>
          <p:spPr>
            <a:xfrm>
              <a:off x="7914253"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
            <p:cNvSpPr/>
            <p:nvPr/>
          </p:nvSpPr>
          <p:spPr>
            <a:xfrm>
              <a:off x="7914253"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
            <p:cNvSpPr/>
            <p:nvPr/>
          </p:nvSpPr>
          <p:spPr>
            <a:xfrm>
              <a:off x="7906027"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
            <p:cNvSpPr/>
            <p:nvPr/>
          </p:nvSpPr>
          <p:spPr>
            <a:xfrm>
              <a:off x="7906027"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
            <p:cNvSpPr/>
            <p:nvPr/>
          </p:nvSpPr>
          <p:spPr>
            <a:xfrm>
              <a:off x="7914253"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
            <p:cNvSpPr/>
            <p:nvPr/>
          </p:nvSpPr>
          <p:spPr>
            <a:xfrm>
              <a:off x="7906027"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
            <p:cNvSpPr/>
            <p:nvPr/>
          </p:nvSpPr>
          <p:spPr>
            <a:xfrm>
              <a:off x="7914253"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
            <p:cNvSpPr/>
            <p:nvPr/>
          </p:nvSpPr>
          <p:spPr>
            <a:xfrm>
              <a:off x="7906027"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
            <p:cNvSpPr/>
            <p:nvPr/>
          </p:nvSpPr>
          <p:spPr>
            <a:xfrm>
              <a:off x="89880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
            <p:cNvSpPr/>
            <p:nvPr/>
          </p:nvSpPr>
          <p:spPr>
            <a:xfrm>
              <a:off x="89880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
            <p:cNvSpPr/>
            <p:nvPr/>
          </p:nvSpPr>
          <p:spPr>
            <a:xfrm>
              <a:off x="89880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
            <p:cNvSpPr/>
            <p:nvPr/>
          </p:nvSpPr>
          <p:spPr>
            <a:xfrm>
              <a:off x="89880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
            <p:cNvSpPr/>
            <p:nvPr/>
          </p:nvSpPr>
          <p:spPr>
            <a:xfrm>
              <a:off x="89806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
            <p:cNvSpPr/>
            <p:nvPr/>
          </p:nvSpPr>
          <p:spPr>
            <a:xfrm>
              <a:off x="89806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
            <p:cNvSpPr/>
            <p:nvPr/>
          </p:nvSpPr>
          <p:spPr>
            <a:xfrm>
              <a:off x="89880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
            <p:cNvSpPr/>
            <p:nvPr/>
          </p:nvSpPr>
          <p:spPr>
            <a:xfrm>
              <a:off x="89806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
            <p:cNvSpPr/>
            <p:nvPr/>
          </p:nvSpPr>
          <p:spPr>
            <a:xfrm>
              <a:off x="89880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
            <p:cNvSpPr/>
            <p:nvPr/>
          </p:nvSpPr>
          <p:spPr>
            <a:xfrm>
              <a:off x="898062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
            <p:cNvSpPr/>
            <p:nvPr/>
          </p:nvSpPr>
          <p:spPr>
            <a:xfrm>
              <a:off x="898801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
            <p:cNvSpPr/>
            <p:nvPr/>
          </p:nvSpPr>
          <p:spPr>
            <a:xfrm>
              <a:off x="898062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
            <p:cNvSpPr/>
            <p:nvPr/>
          </p:nvSpPr>
          <p:spPr>
            <a:xfrm>
              <a:off x="898801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
            <p:cNvSpPr/>
            <p:nvPr/>
          </p:nvSpPr>
          <p:spPr>
            <a:xfrm>
              <a:off x="898062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
            <p:cNvSpPr/>
            <p:nvPr/>
          </p:nvSpPr>
          <p:spPr>
            <a:xfrm>
              <a:off x="898801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
            <p:cNvSpPr/>
            <p:nvPr/>
          </p:nvSpPr>
          <p:spPr>
            <a:xfrm>
              <a:off x="898801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
            <p:cNvSpPr/>
            <p:nvPr/>
          </p:nvSpPr>
          <p:spPr>
            <a:xfrm>
              <a:off x="898062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
            <p:cNvSpPr/>
            <p:nvPr/>
          </p:nvSpPr>
          <p:spPr>
            <a:xfrm>
              <a:off x="898062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
            <p:cNvSpPr/>
            <p:nvPr/>
          </p:nvSpPr>
          <p:spPr>
            <a:xfrm>
              <a:off x="898801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
            <p:cNvSpPr/>
            <p:nvPr/>
          </p:nvSpPr>
          <p:spPr>
            <a:xfrm>
              <a:off x="898062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
            <p:cNvSpPr/>
            <p:nvPr/>
          </p:nvSpPr>
          <p:spPr>
            <a:xfrm>
              <a:off x="898801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
            <p:cNvSpPr/>
            <p:nvPr/>
          </p:nvSpPr>
          <p:spPr>
            <a:xfrm>
              <a:off x="898801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
            <p:cNvSpPr/>
            <p:nvPr/>
          </p:nvSpPr>
          <p:spPr>
            <a:xfrm>
              <a:off x="898062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
            <p:cNvSpPr/>
            <p:nvPr/>
          </p:nvSpPr>
          <p:spPr>
            <a:xfrm>
              <a:off x="898062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
            <p:cNvSpPr/>
            <p:nvPr/>
          </p:nvSpPr>
          <p:spPr>
            <a:xfrm>
              <a:off x="898062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
            <p:cNvSpPr/>
            <p:nvPr/>
          </p:nvSpPr>
          <p:spPr>
            <a:xfrm>
              <a:off x="898801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
            <p:cNvSpPr/>
            <p:nvPr/>
          </p:nvSpPr>
          <p:spPr>
            <a:xfrm>
              <a:off x="898801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
            <p:cNvSpPr/>
            <p:nvPr/>
          </p:nvSpPr>
          <p:spPr>
            <a:xfrm>
              <a:off x="898801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
            <p:cNvSpPr/>
            <p:nvPr/>
          </p:nvSpPr>
          <p:spPr>
            <a:xfrm>
              <a:off x="898062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
            <p:cNvSpPr/>
            <p:nvPr/>
          </p:nvSpPr>
          <p:spPr>
            <a:xfrm>
              <a:off x="898801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
            <p:cNvSpPr/>
            <p:nvPr/>
          </p:nvSpPr>
          <p:spPr>
            <a:xfrm>
              <a:off x="898062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
            <p:cNvSpPr/>
            <p:nvPr/>
          </p:nvSpPr>
          <p:spPr>
            <a:xfrm>
              <a:off x="898801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
            <p:cNvSpPr/>
            <p:nvPr/>
          </p:nvSpPr>
          <p:spPr>
            <a:xfrm>
              <a:off x="898062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
            <p:cNvSpPr/>
            <p:nvPr/>
          </p:nvSpPr>
          <p:spPr>
            <a:xfrm>
              <a:off x="898801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
            <p:cNvSpPr/>
            <p:nvPr/>
          </p:nvSpPr>
          <p:spPr>
            <a:xfrm>
              <a:off x="441991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
            <p:cNvSpPr/>
            <p:nvPr/>
          </p:nvSpPr>
          <p:spPr>
            <a:xfrm>
              <a:off x="441991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
            <p:cNvSpPr/>
            <p:nvPr/>
          </p:nvSpPr>
          <p:spPr>
            <a:xfrm>
              <a:off x="441991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
            <p:cNvSpPr/>
            <p:nvPr/>
          </p:nvSpPr>
          <p:spPr>
            <a:xfrm>
              <a:off x="4419911"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
            <p:cNvSpPr/>
            <p:nvPr/>
          </p:nvSpPr>
          <p:spPr>
            <a:xfrm>
              <a:off x="4411684"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
            <p:cNvSpPr/>
            <p:nvPr/>
          </p:nvSpPr>
          <p:spPr>
            <a:xfrm>
              <a:off x="4411684"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
            <p:cNvSpPr/>
            <p:nvPr/>
          </p:nvSpPr>
          <p:spPr>
            <a:xfrm>
              <a:off x="4419911"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
            <p:cNvSpPr/>
            <p:nvPr/>
          </p:nvSpPr>
          <p:spPr>
            <a:xfrm>
              <a:off x="4411684"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
            <p:cNvSpPr/>
            <p:nvPr/>
          </p:nvSpPr>
          <p:spPr>
            <a:xfrm>
              <a:off x="683882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
            <p:cNvSpPr/>
            <p:nvPr/>
          </p:nvSpPr>
          <p:spPr>
            <a:xfrm>
              <a:off x="683882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
            <p:cNvSpPr/>
            <p:nvPr/>
          </p:nvSpPr>
          <p:spPr>
            <a:xfrm>
              <a:off x="6838823"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
            <p:cNvSpPr/>
            <p:nvPr/>
          </p:nvSpPr>
          <p:spPr>
            <a:xfrm>
              <a:off x="683059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
            <p:cNvSpPr/>
            <p:nvPr/>
          </p:nvSpPr>
          <p:spPr>
            <a:xfrm>
              <a:off x="683059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
            <p:cNvSpPr/>
            <p:nvPr/>
          </p:nvSpPr>
          <p:spPr>
            <a:xfrm>
              <a:off x="6838823"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
            <p:cNvSpPr/>
            <p:nvPr/>
          </p:nvSpPr>
          <p:spPr>
            <a:xfrm>
              <a:off x="683059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
            <p:cNvSpPr/>
            <p:nvPr/>
          </p:nvSpPr>
          <p:spPr>
            <a:xfrm>
              <a:off x="6838823"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
            <p:cNvSpPr/>
            <p:nvPr/>
          </p:nvSpPr>
          <p:spPr>
            <a:xfrm>
              <a:off x="4688917"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
            <p:cNvSpPr/>
            <p:nvPr/>
          </p:nvSpPr>
          <p:spPr>
            <a:xfrm>
              <a:off x="4688917"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
            <p:cNvSpPr/>
            <p:nvPr/>
          </p:nvSpPr>
          <p:spPr>
            <a:xfrm>
              <a:off x="4688917"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
            <p:cNvSpPr/>
            <p:nvPr/>
          </p:nvSpPr>
          <p:spPr>
            <a:xfrm>
              <a:off x="4680571"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
            <p:cNvSpPr/>
            <p:nvPr/>
          </p:nvSpPr>
          <p:spPr>
            <a:xfrm>
              <a:off x="4680571"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
            <p:cNvSpPr/>
            <p:nvPr/>
          </p:nvSpPr>
          <p:spPr>
            <a:xfrm>
              <a:off x="4688917"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
            <p:cNvSpPr/>
            <p:nvPr/>
          </p:nvSpPr>
          <p:spPr>
            <a:xfrm>
              <a:off x="4680571"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
            <p:cNvSpPr/>
            <p:nvPr/>
          </p:nvSpPr>
          <p:spPr>
            <a:xfrm>
              <a:off x="5763393"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
            <p:cNvSpPr/>
            <p:nvPr/>
          </p:nvSpPr>
          <p:spPr>
            <a:xfrm>
              <a:off x="5763393"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
            <p:cNvSpPr/>
            <p:nvPr/>
          </p:nvSpPr>
          <p:spPr>
            <a:xfrm>
              <a:off x="5763393"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
            <p:cNvSpPr/>
            <p:nvPr/>
          </p:nvSpPr>
          <p:spPr>
            <a:xfrm>
              <a:off x="5755167"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
            <p:cNvSpPr/>
            <p:nvPr/>
          </p:nvSpPr>
          <p:spPr>
            <a:xfrm>
              <a:off x="5755167"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
            <p:cNvSpPr/>
            <p:nvPr/>
          </p:nvSpPr>
          <p:spPr>
            <a:xfrm>
              <a:off x="5763393"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
            <p:cNvSpPr/>
            <p:nvPr/>
          </p:nvSpPr>
          <p:spPr>
            <a:xfrm>
              <a:off x="73765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
            <p:cNvSpPr/>
            <p:nvPr/>
          </p:nvSpPr>
          <p:spPr>
            <a:xfrm>
              <a:off x="73765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
            <p:cNvSpPr/>
            <p:nvPr/>
          </p:nvSpPr>
          <p:spPr>
            <a:xfrm>
              <a:off x="73765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
            <p:cNvSpPr/>
            <p:nvPr/>
          </p:nvSpPr>
          <p:spPr>
            <a:xfrm>
              <a:off x="73683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
            <p:cNvSpPr/>
            <p:nvPr/>
          </p:nvSpPr>
          <p:spPr>
            <a:xfrm>
              <a:off x="73683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
            <p:cNvSpPr/>
            <p:nvPr/>
          </p:nvSpPr>
          <p:spPr>
            <a:xfrm>
              <a:off x="73765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
            <p:cNvSpPr/>
            <p:nvPr/>
          </p:nvSpPr>
          <p:spPr>
            <a:xfrm>
              <a:off x="73683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
            <p:cNvSpPr/>
            <p:nvPr/>
          </p:nvSpPr>
          <p:spPr>
            <a:xfrm>
              <a:off x="73765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
            <p:cNvSpPr/>
            <p:nvPr/>
          </p:nvSpPr>
          <p:spPr>
            <a:xfrm>
              <a:off x="73683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
            <p:cNvSpPr/>
            <p:nvPr/>
          </p:nvSpPr>
          <p:spPr>
            <a:xfrm>
              <a:off x="73683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
            <p:cNvSpPr/>
            <p:nvPr/>
          </p:nvSpPr>
          <p:spPr>
            <a:xfrm>
              <a:off x="3075593"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
            <p:cNvSpPr/>
            <p:nvPr/>
          </p:nvSpPr>
          <p:spPr>
            <a:xfrm>
              <a:off x="3075593"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
            <p:cNvSpPr/>
            <p:nvPr/>
          </p:nvSpPr>
          <p:spPr>
            <a:xfrm>
              <a:off x="3075593"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
            <p:cNvSpPr/>
            <p:nvPr/>
          </p:nvSpPr>
          <p:spPr>
            <a:xfrm>
              <a:off x="3075593"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
            <p:cNvSpPr/>
            <p:nvPr/>
          </p:nvSpPr>
          <p:spPr>
            <a:xfrm>
              <a:off x="3068201"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
            <p:cNvSpPr/>
            <p:nvPr/>
          </p:nvSpPr>
          <p:spPr>
            <a:xfrm>
              <a:off x="3068201"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
            <p:cNvSpPr/>
            <p:nvPr/>
          </p:nvSpPr>
          <p:spPr>
            <a:xfrm>
              <a:off x="3075593"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
            <p:cNvSpPr/>
            <p:nvPr/>
          </p:nvSpPr>
          <p:spPr>
            <a:xfrm>
              <a:off x="36132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
            <p:cNvSpPr/>
            <p:nvPr/>
          </p:nvSpPr>
          <p:spPr>
            <a:xfrm>
              <a:off x="36132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
            <p:cNvSpPr/>
            <p:nvPr/>
          </p:nvSpPr>
          <p:spPr>
            <a:xfrm>
              <a:off x="36132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
            <p:cNvSpPr/>
            <p:nvPr/>
          </p:nvSpPr>
          <p:spPr>
            <a:xfrm>
              <a:off x="361324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
            <p:cNvSpPr/>
            <p:nvPr/>
          </p:nvSpPr>
          <p:spPr>
            <a:xfrm>
              <a:off x="36050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
            <p:cNvSpPr/>
            <p:nvPr/>
          </p:nvSpPr>
          <p:spPr>
            <a:xfrm>
              <a:off x="36050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
            <p:cNvSpPr/>
            <p:nvPr/>
          </p:nvSpPr>
          <p:spPr>
            <a:xfrm>
              <a:off x="361324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
            <p:cNvSpPr/>
            <p:nvPr/>
          </p:nvSpPr>
          <p:spPr>
            <a:xfrm>
              <a:off x="415102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
            <p:cNvSpPr/>
            <p:nvPr/>
          </p:nvSpPr>
          <p:spPr>
            <a:xfrm>
              <a:off x="415102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
            <p:cNvSpPr/>
            <p:nvPr/>
          </p:nvSpPr>
          <p:spPr>
            <a:xfrm>
              <a:off x="415102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
            <p:cNvSpPr/>
            <p:nvPr/>
          </p:nvSpPr>
          <p:spPr>
            <a:xfrm>
              <a:off x="415102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
            <p:cNvSpPr/>
            <p:nvPr/>
          </p:nvSpPr>
          <p:spPr>
            <a:xfrm>
              <a:off x="4142797"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
            <p:cNvSpPr/>
            <p:nvPr/>
          </p:nvSpPr>
          <p:spPr>
            <a:xfrm>
              <a:off x="4142797"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
            <p:cNvSpPr/>
            <p:nvPr/>
          </p:nvSpPr>
          <p:spPr>
            <a:xfrm>
              <a:off x="5225738"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
            <p:cNvSpPr/>
            <p:nvPr/>
          </p:nvSpPr>
          <p:spPr>
            <a:xfrm>
              <a:off x="5225738"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
            <p:cNvSpPr/>
            <p:nvPr/>
          </p:nvSpPr>
          <p:spPr>
            <a:xfrm>
              <a:off x="5225738"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
            <p:cNvSpPr/>
            <p:nvPr/>
          </p:nvSpPr>
          <p:spPr>
            <a:xfrm>
              <a:off x="5225738"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
            <p:cNvSpPr/>
            <p:nvPr/>
          </p:nvSpPr>
          <p:spPr>
            <a:xfrm>
              <a:off x="5217392"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
            <p:cNvSpPr/>
            <p:nvPr/>
          </p:nvSpPr>
          <p:spPr>
            <a:xfrm>
              <a:off x="5217392"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
            <p:cNvSpPr/>
            <p:nvPr/>
          </p:nvSpPr>
          <p:spPr>
            <a:xfrm>
              <a:off x="5225738"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
            <p:cNvSpPr/>
            <p:nvPr/>
          </p:nvSpPr>
          <p:spPr>
            <a:xfrm>
              <a:off x="5217392"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
            <p:cNvSpPr/>
            <p:nvPr/>
          </p:nvSpPr>
          <p:spPr>
            <a:xfrm>
              <a:off x="63010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
            <p:cNvSpPr/>
            <p:nvPr/>
          </p:nvSpPr>
          <p:spPr>
            <a:xfrm>
              <a:off x="63010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
            <p:cNvSpPr/>
            <p:nvPr/>
          </p:nvSpPr>
          <p:spPr>
            <a:xfrm>
              <a:off x="63010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
            <p:cNvSpPr/>
            <p:nvPr/>
          </p:nvSpPr>
          <p:spPr>
            <a:xfrm>
              <a:off x="630104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
            <p:cNvSpPr/>
            <p:nvPr/>
          </p:nvSpPr>
          <p:spPr>
            <a:xfrm>
              <a:off x="62928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
            <p:cNvSpPr/>
            <p:nvPr/>
          </p:nvSpPr>
          <p:spPr>
            <a:xfrm>
              <a:off x="62928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
            <p:cNvSpPr/>
            <p:nvPr/>
          </p:nvSpPr>
          <p:spPr>
            <a:xfrm>
              <a:off x="630104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
            <p:cNvSpPr/>
            <p:nvPr/>
          </p:nvSpPr>
          <p:spPr>
            <a:xfrm>
              <a:off x="8182306"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
            <p:cNvSpPr/>
            <p:nvPr/>
          </p:nvSpPr>
          <p:spPr>
            <a:xfrm>
              <a:off x="8182306"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
            <p:cNvSpPr/>
            <p:nvPr/>
          </p:nvSpPr>
          <p:spPr>
            <a:xfrm>
              <a:off x="8182306"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
            <p:cNvSpPr/>
            <p:nvPr/>
          </p:nvSpPr>
          <p:spPr>
            <a:xfrm>
              <a:off x="8182306"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
            <p:cNvSpPr/>
            <p:nvPr/>
          </p:nvSpPr>
          <p:spPr>
            <a:xfrm>
              <a:off x="8174914"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
            <p:cNvSpPr/>
            <p:nvPr/>
          </p:nvSpPr>
          <p:spPr>
            <a:xfrm>
              <a:off x="8174914"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
            <p:cNvSpPr/>
            <p:nvPr/>
          </p:nvSpPr>
          <p:spPr>
            <a:xfrm>
              <a:off x="8182306"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
            <p:cNvSpPr/>
            <p:nvPr/>
          </p:nvSpPr>
          <p:spPr>
            <a:xfrm>
              <a:off x="8174914"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
            <p:cNvSpPr/>
            <p:nvPr/>
          </p:nvSpPr>
          <p:spPr>
            <a:xfrm>
              <a:off x="8182306"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
            <p:cNvSpPr/>
            <p:nvPr/>
          </p:nvSpPr>
          <p:spPr>
            <a:xfrm>
              <a:off x="8174914"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
            <p:cNvSpPr/>
            <p:nvPr/>
          </p:nvSpPr>
          <p:spPr>
            <a:xfrm>
              <a:off x="2538773"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
            <p:cNvSpPr/>
            <p:nvPr/>
          </p:nvSpPr>
          <p:spPr>
            <a:xfrm>
              <a:off x="2538773"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
            <p:cNvSpPr/>
            <p:nvPr/>
          </p:nvSpPr>
          <p:spPr>
            <a:xfrm>
              <a:off x="2538773"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
            <p:cNvSpPr/>
            <p:nvPr/>
          </p:nvSpPr>
          <p:spPr>
            <a:xfrm>
              <a:off x="2538773"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 name="Google Shape;963;p3"/>
          <p:cNvSpPr txBox="1">
            <a:spLocks noGrp="1"/>
          </p:cNvSpPr>
          <p:nvPr>
            <p:ph type="title"/>
          </p:nvPr>
        </p:nvSpPr>
        <p:spPr>
          <a:xfrm>
            <a:off x="3596775" y="2182675"/>
            <a:ext cx="4728600" cy="88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000"/>
              <a:buNone/>
              <a:defRPr sz="55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964" name="Google Shape;964;p3"/>
          <p:cNvSpPr txBox="1">
            <a:spLocks noGrp="1"/>
          </p:cNvSpPr>
          <p:nvPr>
            <p:ph type="title" idx="2" hasCustomPrompt="1"/>
          </p:nvPr>
        </p:nvSpPr>
        <p:spPr>
          <a:xfrm>
            <a:off x="5113425" y="1171925"/>
            <a:ext cx="1695300" cy="92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5000"/>
              <a:buNone/>
              <a:defRPr sz="5500">
                <a:latin typeface="Rubik Black"/>
                <a:ea typeface="Rubik Black"/>
                <a:cs typeface="Rubik Black"/>
                <a:sym typeface="Rubik Black"/>
              </a:defRPr>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965" name="Google Shape;965;p3"/>
          <p:cNvSpPr txBox="1">
            <a:spLocks noGrp="1"/>
          </p:cNvSpPr>
          <p:nvPr>
            <p:ph type="subTitle" idx="1"/>
          </p:nvPr>
        </p:nvSpPr>
        <p:spPr>
          <a:xfrm>
            <a:off x="4379775" y="3188222"/>
            <a:ext cx="3162600" cy="6999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None/>
              <a:defRPr sz="1700"/>
            </a:lvl1pPr>
            <a:lvl2pPr lvl="1" algn="ctr">
              <a:lnSpc>
                <a:spcPct val="100000"/>
              </a:lnSpc>
              <a:spcBef>
                <a:spcPts val="0"/>
              </a:spcBef>
              <a:spcAft>
                <a:spcPts val="0"/>
              </a:spcAft>
              <a:buNone/>
              <a:defRPr sz="1700"/>
            </a:lvl2pPr>
            <a:lvl3pPr lvl="2" algn="ctr">
              <a:lnSpc>
                <a:spcPct val="100000"/>
              </a:lnSpc>
              <a:spcBef>
                <a:spcPts val="0"/>
              </a:spcBef>
              <a:spcAft>
                <a:spcPts val="0"/>
              </a:spcAft>
              <a:buNone/>
              <a:defRPr sz="1700"/>
            </a:lvl3pPr>
            <a:lvl4pPr lvl="3" algn="ctr">
              <a:lnSpc>
                <a:spcPct val="100000"/>
              </a:lnSpc>
              <a:spcBef>
                <a:spcPts val="0"/>
              </a:spcBef>
              <a:spcAft>
                <a:spcPts val="0"/>
              </a:spcAft>
              <a:buNone/>
              <a:defRPr sz="1700"/>
            </a:lvl4pPr>
            <a:lvl5pPr lvl="4" algn="ctr">
              <a:lnSpc>
                <a:spcPct val="100000"/>
              </a:lnSpc>
              <a:spcBef>
                <a:spcPts val="0"/>
              </a:spcBef>
              <a:spcAft>
                <a:spcPts val="0"/>
              </a:spcAft>
              <a:buNone/>
              <a:defRPr sz="1700"/>
            </a:lvl5pPr>
            <a:lvl6pPr lvl="5" algn="ctr">
              <a:lnSpc>
                <a:spcPct val="100000"/>
              </a:lnSpc>
              <a:spcBef>
                <a:spcPts val="0"/>
              </a:spcBef>
              <a:spcAft>
                <a:spcPts val="0"/>
              </a:spcAft>
              <a:buNone/>
              <a:defRPr sz="1700"/>
            </a:lvl6pPr>
            <a:lvl7pPr lvl="6" algn="ctr">
              <a:lnSpc>
                <a:spcPct val="100000"/>
              </a:lnSpc>
              <a:spcBef>
                <a:spcPts val="0"/>
              </a:spcBef>
              <a:spcAft>
                <a:spcPts val="0"/>
              </a:spcAft>
              <a:buNone/>
              <a:defRPr sz="1700"/>
            </a:lvl7pPr>
            <a:lvl8pPr lvl="7" algn="ctr">
              <a:lnSpc>
                <a:spcPct val="100000"/>
              </a:lnSpc>
              <a:spcBef>
                <a:spcPts val="0"/>
              </a:spcBef>
              <a:spcAft>
                <a:spcPts val="0"/>
              </a:spcAft>
              <a:buNone/>
              <a:defRPr sz="1700"/>
            </a:lvl8pPr>
            <a:lvl9pPr lvl="8" algn="ctr">
              <a:lnSpc>
                <a:spcPct val="100000"/>
              </a:lnSpc>
              <a:spcBef>
                <a:spcPts val="0"/>
              </a:spcBef>
              <a:spcAft>
                <a:spcPts val="0"/>
              </a:spcAft>
              <a:buNone/>
              <a:defRPr sz="17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1">
  <p:cSld name="CUSTOM_2_2_1_1">
    <p:spTree>
      <p:nvGrpSpPr>
        <p:cNvPr id="1" name="Shape 6665"/>
        <p:cNvGrpSpPr/>
        <p:nvPr/>
      </p:nvGrpSpPr>
      <p:grpSpPr>
        <a:xfrm>
          <a:off x="0" y="0"/>
          <a:ext cx="0" cy="0"/>
          <a:chOff x="0" y="0"/>
          <a:chExt cx="0" cy="0"/>
        </a:xfrm>
      </p:grpSpPr>
      <p:grpSp>
        <p:nvGrpSpPr>
          <p:cNvPr id="6666" name="Google Shape;6666;p21"/>
          <p:cNvGrpSpPr/>
          <p:nvPr/>
        </p:nvGrpSpPr>
        <p:grpSpPr>
          <a:xfrm>
            <a:off x="189" y="52"/>
            <a:ext cx="9144013" cy="5143533"/>
            <a:chOff x="4088025" y="1324225"/>
            <a:chExt cx="1348575" cy="1101800"/>
          </a:xfrm>
        </p:grpSpPr>
        <p:sp>
          <p:nvSpPr>
            <p:cNvPr id="6667" name="Google Shape;6667;p21"/>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21"/>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21"/>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21"/>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21"/>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21"/>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21"/>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21"/>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21"/>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21"/>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21"/>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21"/>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21"/>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21"/>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21"/>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21"/>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21"/>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21"/>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21"/>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21"/>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21"/>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21"/>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21"/>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21"/>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21"/>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21"/>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21"/>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21"/>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21"/>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21"/>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21"/>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21"/>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21"/>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21"/>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21"/>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21"/>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21"/>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21"/>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21"/>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21"/>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21"/>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21"/>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21"/>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21"/>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21"/>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21"/>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21"/>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21"/>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21"/>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21"/>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7" name="Google Shape;6717;p21"/>
          <p:cNvGrpSpPr/>
          <p:nvPr/>
        </p:nvGrpSpPr>
        <p:grpSpPr>
          <a:xfrm>
            <a:off x="91189" y="206"/>
            <a:ext cx="8961622" cy="5143474"/>
            <a:chOff x="91189" y="206"/>
            <a:chExt cx="8961622" cy="5143474"/>
          </a:xfrm>
        </p:grpSpPr>
        <p:grpSp>
          <p:nvGrpSpPr>
            <p:cNvPr id="6718" name="Google Shape;6718;p21"/>
            <p:cNvGrpSpPr/>
            <p:nvPr/>
          </p:nvGrpSpPr>
          <p:grpSpPr>
            <a:xfrm>
              <a:off x="8204921" y="206"/>
              <a:ext cx="847890" cy="5143474"/>
              <a:chOff x="8128721" y="206"/>
              <a:chExt cx="847890" cy="5143474"/>
            </a:xfrm>
          </p:grpSpPr>
          <p:grpSp>
            <p:nvGrpSpPr>
              <p:cNvPr id="6719" name="Google Shape;6719;p21"/>
              <p:cNvGrpSpPr/>
              <p:nvPr/>
            </p:nvGrpSpPr>
            <p:grpSpPr>
              <a:xfrm>
                <a:off x="8393229" y="206"/>
                <a:ext cx="53414" cy="5143474"/>
                <a:chOff x="8511811" y="206"/>
                <a:chExt cx="53414" cy="5143474"/>
              </a:xfrm>
            </p:grpSpPr>
            <p:sp>
              <p:nvSpPr>
                <p:cNvPr id="6720" name="Google Shape;6720;p21"/>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21"/>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21"/>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21"/>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21"/>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21"/>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21"/>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21"/>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21"/>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21"/>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21"/>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21"/>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21"/>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21"/>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21"/>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21"/>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21"/>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21"/>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21"/>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21"/>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21"/>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21"/>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21"/>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21"/>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21"/>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21"/>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21"/>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21"/>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21"/>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21"/>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21"/>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21"/>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21"/>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21"/>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21"/>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21"/>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6" name="Google Shape;6756;p21"/>
              <p:cNvGrpSpPr/>
              <p:nvPr/>
            </p:nvGrpSpPr>
            <p:grpSpPr>
              <a:xfrm>
                <a:off x="8658690" y="206"/>
                <a:ext cx="53414" cy="5143474"/>
                <a:chOff x="8712171" y="206"/>
                <a:chExt cx="53414" cy="5143474"/>
              </a:xfrm>
            </p:grpSpPr>
            <p:sp>
              <p:nvSpPr>
                <p:cNvPr id="6757" name="Google Shape;6757;p21"/>
                <p:cNvSpPr/>
                <p:nvPr/>
              </p:nvSpPr>
              <p:spPr>
                <a:xfrm>
                  <a:off x="87203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21"/>
                <p:cNvSpPr/>
                <p:nvPr/>
              </p:nvSpPr>
              <p:spPr>
                <a:xfrm>
                  <a:off x="87203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21"/>
                <p:cNvSpPr/>
                <p:nvPr/>
              </p:nvSpPr>
              <p:spPr>
                <a:xfrm>
                  <a:off x="87203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21"/>
                <p:cNvSpPr/>
                <p:nvPr/>
              </p:nvSpPr>
              <p:spPr>
                <a:xfrm>
                  <a:off x="87121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21"/>
                <p:cNvSpPr/>
                <p:nvPr/>
              </p:nvSpPr>
              <p:spPr>
                <a:xfrm>
                  <a:off x="87121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21"/>
                <p:cNvSpPr/>
                <p:nvPr/>
              </p:nvSpPr>
              <p:spPr>
                <a:xfrm>
                  <a:off x="87203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21"/>
                <p:cNvSpPr/>
                <p:nvPr/>
              </p:nvSpPr>
              <p:spPr>
                <a:xfrm>
                  <a:off x="87121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21"/>
                <p:cNvSpPr/>
                <p:nvPr/>
              </p:nvSpPr>
              <p:spPr>
                <a:xfrm>
                  <a:off x="87203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21"/>
                <p:cNvSpPr/>
                <p:nvPr/>
              </p:nvSpPr>
              <p:spPr>
                <a:xfrm>
                  <a:off x="87121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21"/>
                <p:cNvSpPr/>
                <p:nvPr/>
              </p:nvSpPr>
              <p:spPr>
                <a:xfrm>
                  <a:off x="87121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21"/>
                <p:cNvSpPr/>
                <p:nvPr/>
              </p:nvSpPr>
              <p:spPr>
                <a:xfrm>
                  <a:off x="872039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21"/>
                <p:cNvSpPr/>
                <p:nvPr/>
              </p:nvSpPr>
              <p:spPr>
                <a:xfrm>
                  <a:off x="872039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21"/>
                <p:cNvSpPr/>
                <p:nvPr/>
              </p:nvSpPr>
              <p:spPr>
                <a:xfrm>
                  <a:off x="872039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21"/>
                <p:cNvSpPr/>
                <p:nvPr/>
              </p:nvSpPr>
              <p:spPr>
                <a:xfrm>
                  <a:off x="871217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21"/>
                <p:cNvSpPr/>
                <p:nvPr/>
              </p:nvSpPr>
              <p:spPr>
                <a:xfrm>
                  <a:off x="872039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21"/>
                <p:cNvSpPr/>
                <p:nvPr/>
              </p:nvSpPr>
              <p:spPr>
                <a:xfrm>
                  <a:off x="872039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21"/>
                <p:cNvSpPr/>
                <p:nvPr/>
              </p:nvSpPr>
              <p:spPr>
                <a:xfrm>
                  <a:off x="871217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21"/>
                <p:cNvSpPr/>
                <p:nvPr/>
              </p:nvSpPr>
              <p:spPr>
                <a:xfrm>
                  <a:off x="872039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21"/>
                <p:cNvSpPr/>
                <p:nvPr/>
              </p:nvSpPr>
              <p:spPr>
                <a:xfrm>
                  <a:off x="871217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21"/>
                <p:cNvSpPr/>
                <p:nvPr/>
              </p:nvSpPr>
              <p:spPr>
                <a:xfrm>
                  <a:off x="872039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21"/>
                <p:cNvSpPr/>
                <p:nvPr/>
              </p:nvSpPr>
              <p:spPr>
                <a:xfrm>
                  <a:off x="871217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21"/>
                <p:cNvSpPr/>
                <p:nvPr/>
              </p:nvSpPr>
              <p:spPr>
                <a:xfrm>
                  <a:off x="872039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21"/>
                <p:cNvSpPr/>
                <p:nvPr/>
              </p:nvSpPr>
              <p:spPr>
                <a:xfrm>
                  <a:off x="871217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21"/>
                <p:cNvSpPr/>
                <p:nvPr/>
              </p:nvSpPr>
              <p:spPr>
                <a:xfrm>
                  <a:off x="871217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21"/>
                <p:cNvSpPr/>
                <p:nvPr/>
              </p:nvSpPr>
              <p:spPr>
                <a:xfrm>
                  <a:off x="872039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21"/>
                <p:cNvSpPr/>
                <p:nvPr/>
              </p:nvSpPr>
              <p:spPr>
                <a:xfrm>
                  <a:off x="871217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21"/>
                <p:cNvSpPr/>
                <p:nvPr/>
              </p:nvSpPr>
              <p:spPr>
                <a:xfrm>
                  <a:off x="871217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21"/>
                <p:cNvSpPr/>
                <p:nvPr/>
              </p:nvSpPr>
              <p:spPr>
                <a:xfrm>
                  <a:off x="871217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21"/>
                <p:cNvSpPr/>
                <p:nvPr/>
              </p:nvSpPr>
              <p:spPr>
                <a:xfrm>
                  <a:off x="872039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21"/>
                <p:cNvSpPr/>
                <p:nvPr/>
              </p:nvSpPr>
              <p:spPr>
                <a:xfrm>
                  <a:off x="872039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21"/>
                <p:cNvSpPr/>
                <p:nvPr/>
              </p:nvSpPr>
              <p:spPr>
                <a:xfrm>
                  <a:off x="872039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21"/>
                <p:cNvSpPr/>
                <p:nvPr/>
              </p:nvSpPr>
              <p:spPr>
                <a:xfrm>
                  <a:off x="871217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21"/>
                <p:cNvSpPr/>
                <p:nvPr/>
              </p:nvSpPr>
              <p:spPr>
                <a:xfrm>
                  <a:off x="872039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21"/>
                <p:cNvSpPr/>
                <p:nvPr/>
              </p:nvSpPr>
              <p:spPr>
                <a:xfrm>
                  <a:off x="871217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21"/>
                <p:cNvSpPr/>
                <p:nvPr/>
              </p:nvSpPr>
              <p:spPr>
                <a:xfrm>
                  <a:off x="872039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21"/>
                <p:cNvSpPr/>
                <p:nvPr/>
              </p:nvSpPr>
              <p:spPr>
                <a:xfrm>
                  <a:off x="871217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3" name="Google Shape;6793;p21"/>
              <p:cNvGrpSpPr/>
              <p:nvPr/>
            </p:nvGrpSpPr>
            <p:grpSpPr>
              <a:xfrm>
                <a:off x="8924151" y="206"/>
                <a:ext cx="52460" cy="4852321"/>
                <a:chOff x="8855639" y="206"/>
                <a:chExt cx="52460" cy="4852321"/>
              </a:xfrm>
            </p:grpSpPr>
            <p:sp>
              <p:nvSpPr>
                <p:cNvPr id="6794" name="Google Shape;6794;p21"/>
                <p:cNvSpPr/>
                <p:nvPr/>
              </p:nvSpPr>
              <p:spPr>
                <a:xfrm>
                  <a:off x="886303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21"/>
                <p:cNvSpPr/>
                <p:nvPr/>
              </p:nvSpPr>
              <p:spPr>
                <a:xfrm>
                  <a:off x="886303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21"/>
                <p:cNvSpPr/>
                <p:nvPr/>
              </p:nvSpPr>
              <p:spPr>
                <a:xfrm>
                  <a:off x="886303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21"/>
                <p:cNvSpPr/>
                <p:nvPr/>
              </p:nvSpPr>
              <p:spPr>
                <a:xfrm>
                  <a:off x="886303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21"/>
                <p:cNvSpPr/>
                <p:nvPr/>
              </p:nvSpPr>
              <p:spPr>
                <a:xfrm>
                  <a:off x="885563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21"/>
                <p:cNvSpPr/>
                <p:nvPr/>
              </p:nvSpPr>
              <p:spPr>
                <a:xfrm>
                  <a:off x="885563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21"/>
                <p:cNvSpPr/>
                <p:nvPr/>
              </p:nvSpPr>
              <p:spPr>
                <a:xfrm>
                  <a:off x="8863032"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21"/>
                <p:cNvSpPr/>
                <p:nvPr/>
              </p:nvSpPr>
              <p:spPr>
                <a:xfrm>
                  <a:off x="885563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21"/>
                <p:cNvSpPr/>
                <p:nvPr/>
              </p:nvSpPr>
              <p:spPr>
                <a:xfrm>
                  <a:off x="8863032"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21"/>
                <p:cNvSpPr/>
                <p:nvPr/>
              </p:nvSpPr>
              <p:spPr>
                <a:xfrm>
                  <a:off x="885563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21"/>
                <p:cNvSpPr/>
                <p:nvPr/>
              </p:nvSpPr>
              <p:spPr>
                <a:xfrm>
                  <a:off x="8863032"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21"/>
                <p:cNvSpPr/>
                <p:nvPr/>
              </p:nvSpPr>
              <p:spPr>
                <a:xfrm>
                  <a:off x="885563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21"/>
                <p:cNvSpPr/>
                <p:nvPr/>
              </p:nvSpPr>
              <p:spPr>
                <a:xfrm>
                  <a:off x="8863032"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21"/>
                <p:cNvSpPr/>
                <p:nvPr/>
              </p:nvSpPr>
              <p:spPr>
                <a:xfrm>
                  <a:off x="885563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21"/>
                <p:cNvSpPr/>
                <p:nvPr/>
              </p:nvSpPr>
              <p:spPr>
                <a:xfrm>
                  <a:off x="8863032"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21"/>
                <p:cNvSpPr/>
                <p:nvPr/>
              </p:nvSpPr>
              <p:spPr>
                <a:xfrm>
                  <a:off x="8863032"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21"/>
                <p:cNvSpPr/>
                <p:nvPr/>
              </p:nvSpPr>
              <p:spPr>
                <a:xfrm>
                  <a:off x="885563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21"/>
                <p:cNvSpPr/>
                <p:nvPr/>
              </p:nvSpPr>
              <p:spPr>
                <a:xfrm>
                  <a:off x="885563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21"/>
                <p:cNvSpPr/>
                <p:nvPr/>
              </p:nvSpPr>
              <p:spPr>
                <a:xfrm>
                  <a:off x="8863032"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21"/>
                <p:cNvSpPr/>
                <p:nvPr/>
              </p:nvSpPr>
              <p:spPr>
                <a:xfrm>
                  <a:off x="8855639"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21"/>
                <p:cNvSpPr/>
                <p:nvPr/>
              </p:nvSpPr>
              <p:spPr>
                <a:xfrm>
                  <a:off x="8863032"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21"/>
                <p:cNvSpPr/>
                <p:nvPr/>
              </p:nvSpPr>
              <p:spPr>
                <a:xfrm>
                  <a:off x="8863032"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21"/>
                <p:cNvSpPr/>
                <p:nvPr/>
              </p:nvSpPr>
              <p:spPr>
                <a:xfrm>
                  <a:off x="8855639"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21"/>
                <p:cNvSpPr/>
                <p:nvPr/>
              </p:nvSpPr>
              <p:spPr>
                <a:xfrm>
                  <a:off x="8855639"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21"/>
                <p:cNvSpPr/>
                <p:nvPr/>
              </p:nvSpPr>
              <p:spPr>
                <a:xfrm>
                  <a:off x="8855639"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21"/>
                <p:cNvSpPr/>
                <p:nvPr/>
              </p:nvSpPr>
              <p:spPr>
                <a:xfrm>
                  <a:off x="8863032"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21"/>
                <p:cNvSpPr/>
                <p:nvPr/>
              </p:nvSpPr>
              <p:spPr>
                <a:xfrm>
                  <a:off x="8863032"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21"/>
                <p:cNvSpPr/>
                <p:nvPr/>
              </p:nvSpPr>
              <p:spPr>
                <a:xfrm>
                  <a:off x="8863032"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21"/>
                <p:cNvSpPr/>
                <p:nvPr/>
              </p:nvSpPr>
              <p:spPr>
                <a:xfrm>
                  <a:off x="8855639"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21"/>
                <p:cNvSpPr/>
                <p:nvPr/>
              </p:nvSpPr>
              <p:spPr>
                <a:xfrm>
                  <a:off x="8863032"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21"/>
                <p:cNvSpPr/>
                <p:nvPr/>
              </p:nvSpPr>
              <p:spPr>
                <a:xfrm>
                  <a:off x="8855639"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21"/>
                <p:cNvSpPr/>
                <p:nvPr/>
              </p:nvSpPr>
              <p:spPr>
                <a:xfrm>
                  <a:off x="8863032"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21"/>
                <p:cNvSpPr/>
                <p:nvPr/>
              </p:nvSpPr>
              <p:spPr>
                <a:xfrm>
                  <a:off x="8855639"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21"/>
                <p:cNvSpPr/>
                <p:nvPr/>
              </p:nvSpPr>
              <p:spPr>
                <a:xfrm>
                  <a:off x="8863032"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8" name="Google Shape;6828;p21"/>
              <p:cNvSpPr/>
              <p:nvPr/>
            </p:nvSpPr>
            <p:spPr>
              <a:xfrm>
                <a:off x="8136113"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21"/>
              <p:cNvSpPr/>
              <p:nvPr/>
            </p:nvSpPr>
            <p:spPr>
              <a:xfrm>
                <a:off x="8136113"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21"/>
              <p:cNvSpPr/>
              <p:nvPr/>
            </p:nvSpPr>
            <p:spPr>
              <a:xfrm>
                <a:off x="8136113"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21"/>
              <p:cNvSpPr/>
              <p:nvPr/>
            </p:nvSpPr>
            <p:spPr>
              <a:xfrm>
                <a:off x="8136113"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21"/>
              <p:cNvSpPr/>
              <p:nvPr/>
            </p:nvSpPr>
            <p:spPr>
              <a:xfrm>
                <a:off x="8128721"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21"/>
              <p:cNvSpPr/>
              <p:nvPr/>
            </p:nvSpPr>
            <p:spPr>
              <a:xfrm>
                <a:off x="8128721"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21"/>
              <p:cNvSpPr/>
              <p:nvPr/>
            </p:nvSpPr>
            <p:spPr>
              <a:xfrm>
                <a:off x="8136113"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21"/>
              <p:cNvSpPr/>
              <p:nvPr/>
            </p:nvSpPr>
            <p:spPr>
              <a:xfrm>
                <a:off x="8128721"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21"/>
            <p:cNvGrpSpPr/>
            <p:nvPr/>
          </p:nvGrpSpPr>
          <p:grpSpPr>
            <a:xfrm>
              <a:off x="91189" y="206"/>
              <a:ext cx="849678" cy="5143474"/>
              <a:chOff x="91189" y="206"/>
              <a:chExt cx="849678" cy="5143474"/>
            </a:xfrm>
          </p:grpSpPr>
          <p:grpSp>
            <p:nvGrpSpPr>
              <p:cNvPr id="6837" name="Google Shape;6837;p21"/>
              <p:cNvGrpSpPr/>
              <p:nvPr/>
            </p:nvGrpSpPr>
            <p:grpSpPr>
              <a:xfrm>
                <a:off x="356650" y="206"/>
                <a:ext cx="53295" cy="5143474"/>
                <a:chOff x="578867" y="206"/>
                <a:chExt cx="53295" cy="5143474"/>
              </a:xfrm>
            </p:grpSpPr>
            <p:sp>
              <p:nvSpPr>
                <p:cNvPr id="6838" name="Google Shape;6838;p21"/>
                <p:cNvSpPr/>
                <p:nvPr/>
              </p:nvSpPr>
              <p:spPr>
                <a:xfrm>
                  <a:off x="58709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21"/>
                <p:cNvSpPr/>
                <p:nvPr/>
              </p:nvSpPr>
              <p:spPr>
                <a:xfrm>
                  <a:off x="58709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21"/>
                <p:cNvSpPr/>
                <p:nvPr/>
              </p:nvSpPr>
              <p:spPr>
                <a:xfrm>
                  <a:off x="58709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21"/>
                <p:cNvSpPr/>
                <p:nvPr/>
              </p:nvSpPr>
              <p:spPr>
                <a:xfrm>
                  <a:off x="578867"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21"/>
                <p:cNvSpPr/>
                <p:nvPr/>
              </p:nvSpPr>
              <p:spPr>
                <a:xfrm>
                  <a:off x="578867"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21"/>
                <p:cNvSpPr/>
                <p:nvPr/>
              </p:nvSpPr>
              <p:spPr>
                <a:xfrm>
                  <a:off x="587093"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21"/>
                <p:cNvSpPr/>
                <p:nvPr/>
              </p:nvSpPr>
              <p:spPr>
                <a:xfrm>
                  <a:off x="578867"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21"/>
                <p:cNvSpPr/>
                <p:nvPr/>
              </p:nvSpPr>
              <p:spPr>
                <a:xfrm>
                  <a:off x="587093"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21"/>
                <p:cNvSpPr/>
                <p:nvPr/>
              </p:nvSpPr>
              <p:spPr>
                <a:xfrm>
                  <a:off x="578867"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21"/>
                <p:cNvSpPr/>
                <p:nvPr/>
              </p:nvSpPr>
              <p:spPr>
                <a:xfrm>
                  <a:off x="578867"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21"/>
                <p:cNvSpPr/>
                <p:nvPr/>
              </p:nvSpPr>
              <p:spPr>
                <a:xfrm>
                  <a:off x="587093"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21"/>
                <p:cNvSpPr/>
                <p:nvPr/>
              </p:nvSpPr>
              <p:spPr>
                <a:xfrm>
                  <a:off x="587093"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21"/>
                <p:cNvSpPr/>
                <p:nvPr/>
              </p:nvSpPr>
              <p:spPr>
                <a:xfrm>
                  <a:off x="587093"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21"/>
                <p:cNvSpPr/>
                <p:nvPr/>
              </p:nvSpPr>
              <p:spPr>
                <a:xfrm>
                  <a:off x="578867"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21"/>
                <p:cNvSpPr/>
                <p:nvPr/>
              </p:nvSpPr>
              <p:spPr>
                <a:xfrm>
                  <a:off x="587093"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21"/>
                <p:cNvSpPr/>
                <p:nvPr/>
              </p:nvSpPr>
              <p:spPr>
                <a:xfrm>
                  <a:off x="587093"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21"/>
                <p:cNvSpPr/>
                <p:nvPr/>
              </p:nvSpPr>
              <p:spPr>
                <a:xfrm>
                  <a:off x="578867"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21"/>
                <p:cNvSpPr/>
                <p:nvPr/>
              </p:nvSpPr>
              <p:spPr>
                <a:xfrm>
                  <a:off x="587093"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21"/>
                <p:cNvSpPr/>
                <p:nvPr/>
              </p:nvSpPr>
              <p:spPr>
                <a:xfrm>
                  <a:off x="578867"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21"/>
                <p:cNvSpPr/>
                <p:nvPr/>
              </p:nvSpPr>
              <p:spPr>
                <a:xfrm>
                  <a:off x="587093"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21"/>
                <p:cNvSpPr/>
                <p:nvPr/>
              </p:nvSpPr>
              <p:spPr>
                <a:xfrm>
                  <a:off x="578867"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21"/>
                <p:cNvSpPr/>
                <p:nvPr/>
              </p:nvSpPr>
              <p:spPr>
                <a:xfrm>
                  <a:off x="587093"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21"/>
                <p:cNvSpPr/>
                <p:nvPr/>
              </p:nvSpPr>
              <p:spPr>
                <a:xfrm>
                  <a:off x="578867"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21"/>
                <p:cNvSpPr/>
                <p:nvPr/>
              </p:nvSpPr>
              <p:spPr>
                <a:xfrm>
                  <a:off x="578867"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21"/>
                <p:cNvSpPr/>
                <p:nvPr/>
              </p:nvSpPr>
              <p:spPr>
                <a:xfrm>
                  <a:off x="587093"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21"/>
                <p:cNvSpPr/>
                <p:nvPr/>
              </p:nvSpPr>
              <p:spPr>
                <a:xfrm>
                  <a:off x="578867"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21"/>
                <p:cNvSpPr/>
                <p:nvPr/>
              </p:nvSpPr>
              <p:spPr>
                <a:xfrm>
                  <a:off x="578867"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21"/>
                <p:cNvSpPr/>
                <p:nvPr/>
              </p:nvSpPr>
              <p:spPr>
                <a:xfrm>
                  <a:off x="578867"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21"/>
                <p:cNvSpPr/>
                <p:nvPr/>
              </p:nvSpPr>
              <p:spPr>
                <a:xfrm>
                  <a:off x="587093"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21"/>
                <p:cNvSpPr/>
                <p:nvPr/>
              </p:nvSpPr>
              <p:spPr>
                <a:xfrm>
                  <a:off x="587093"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21"/>
                <p:cNvSpPr/>
                <p:nvPr/>
              </p:nvSpPr>
              <p:spPr>
                <a:xfrm>
                  <a:off x="587093"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21"/>
                <p:cNvSpPr/>
                <p:nvPr/>
              </p:nvSpPr>
              <p:spPr>
                <a:xfrm>
                  <a:off x="578867"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21"/>
                <p:cNvSpPr/>
                <p:nvPr/>
              </p:nvSpPr>
              <p:spPr>
                <a:xfrm>
                  <a:off x="587093"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21"/>
                <p:cNvSpPr/>
                <p:nvPr/>
              </p:nvSpPr>
              <p:spPr>
                <a:xfrm>
                  <a:off x="578867"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21"/>
                <p:cNvSpPr/>
                <p:nvPr/>
              </p:nvSpPr>
              <p:spPr>
                <a:xfrm>
                  <a:off x="587093"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21"/>
                <p:cNvSpPr/>
                <p:nvPr/>
              </p:nvSpPr>
              <p:spPr>
                <a:xfrm>
                  <a:off x="578867"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21"/>
              <p:cNvGrpSpPr/>
              <p:nvPr/>
            </p:nvGrpSpPr>
            <p:grpSpPr>
              <a:xfrm>
                <a:off x="91189" y="206"/>
                <a:ext cx="53414" cy="4852321"/>
                <a:chOff x="418506" y="206"/>
                <a:chExt cx="53414" cy="4852321"/>
              </a:xfrm>
            </p:grpSpPr>
            <p:sp>
              <p:nvSpPr>
                <p:cNvPr id="6875" name="Google Shape;6875;p21"/>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21"/>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21"/>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21"/>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21"/>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21"/>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21"/>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21"/>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21"/>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21"/>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21"/>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21"/>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21"/>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21"/>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21"/>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21"/>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21"/>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21"/>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21"/>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21"/>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21"/>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21"/>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21"/>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21"/>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21"/>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21"/>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21"/>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21"/>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21"/>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21"/>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21"/>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21"/>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21"/>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21"/>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21"/>
              <p:cNvGrpSpPr/>
              <p:nvPr/>
            </p:nvGrpSpPr>
            <p:grpSpPr>
              <a:xfrm>
                <a:off x="621992" y="206"/>
                <a:ext cx="53414" cy="4852321"/>
                <a:chOff x="774043" y="206"/>
                <a:chExt cx="53414" cy="4852321"/>
              </a:xfrm>
            </p:grpSpPr>
            <p:sp>
              <p:nvSpPr>
                <p:cNvPr id="6910" name="Google Shape;6910;p21"/>
                <p:cNvSpPr/>
                <p:nvPr/>
              </p:nvSpPr>
              <p:spPr>
                <a:xfrm>
                  <a:off x="78226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21"/>
                <p:cNvSpPr/>
                <p:nvPr/>
              </p:nvSpPr>
              <p:spPr>
                <a:xfrm>
                  <a:off x="78226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21"/>
                <p:cNvSpPr/>
                <p:nvPr/>
              </p:nvSpPr>
              <p:spPr>
                <a:xfrm>
                  <a:off x="78226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21"/>
                <p:cNvSpPr/>
                <p:nvPr/>
              </p:nvSpPr>
              <p:spPr>
                <a:xfrm>
                  <a:off x="78226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21"/>
                <p:cNvSpPr/>
                <p:nvPr/>
              </p:nvSpPr>
              <p:spPr>
                <a:xfrm>
                  <a:off x="77404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21"/>
                <p:cNvSpPr/>
                <p:nvPr/>
              </p:nvSpPr>
              <p:spPr>
                <a:xfrm>
                  <a:off x="77404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21"/>
                <p:cNvSpPr/>
                <p:nvPr/>
              </p:nvSpPr>
              <p:spPr>
                <a:xfrm>
                  <a:off x="782269"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21"/>
                <p:cNvSpPr/>
                <p:nvPr/>
              </p:nvSpPr>
              <p:spPr>
                <a:xfrm>
                  <a:off x="77404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21"/>
                <p:cNvSpPr/>
                <p:nvPr/>
              </p:nvSpPr>
              <p:spPr>
                <a:xfrm>
                  <a:off x="782269"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21"/>
                <p:cNvSpPr/>
                <p:nvPr/>
              </p:nvSpPr>
              <p:spPr>
                <a:xfrm>
                  <a:off x="77404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21"/>
                <p:cNvSpPr/>
                <p:nvPr/>
              </p:nvSpPr>
              <p:spPr>
                <a:xfrm>
                  <a:off x="782269"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21"/>
                <p:cNvSpPr/>
                <p:nvPr/>
              </p:nvSpPr>
              <p:spPr>
                <a:xfrm>
                  <a:off x="774043"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21"/>
                <p:cNvSpPr/>
                <p:nvPr/>
              </p:nvSpPr>
              <p:spPr>
                <a:xfrm>
                  <a:off x="782269"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21"/>
                <p:cNvSpPr/>
                <p:nvPr/>
              </p:nvSpPr>
              <p:spPr>
                <a:xfrm>
                  <a:off x="774043"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21"/>
                <p:cNvSpPr/>
                <p:nvPr/>
              </p:nvSpPr>
              <p:spPr>
                <a:xfrm>
                  <a:off x="782269"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21"/>
                <p:cNvSpPr/>
                <p:nvPr/>
              </p:nvSpPr>
              <p:spPr>
                <a:xfrm>
                  <a:off x="782269"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21"/>
                <p:cNvSpPr/>
                <p:nvPr/>
              </p:nvSpPr>
              <p:spPr>
                <a:xfrm>
                  <a:off x="774043"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21"/>
                <p:cNvSpPr/>
                <p:nvPr/>
              </p:nvSpPr>
              <p:spPr>
                <a:xfrm>
                  <a:off x="774043"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21"/>
                <p:cNvSpPr/>
                <p:nvPr/>
              </p:nvSpPr>
              <p:spPr>
                <a:xfrm>
                  <a:off x="782269" y="260449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21"/>
                <p:cNvSpPr/>
                <p:nvPr/>
              </p:nvSpPr>
              <p:spPr>
                <a:xfrm>
                  <a:off x="774043" y="274780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21"/>
                <p:cNvSpPr/>
                <p:nvPr/>
              </p:nvSpPr>
              <p:spPr>
                <a:xfrm>
                  <a:off x="782269" y="2893858"/>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21"/>
                <p:cNvSpPr/>
                <p:nvPr/>
              </p:nvSpPr>
              <p:spPr>
                <a:xfrm>
                  <a:off x="782269" y="303812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21"/>
                <p:cNvSpPr/>
                <p:nvPr/>
              </p:nvSpPr>
              <p:spPr>
                <a:xfrm>
                  <a:off x="774043" y="3181315"/>
                  <a:ext cx="53414" cy="81075"/>
                </a:xfrm>
                <a:custGeom>
                  <a:avLst/>
                  <a:gdLst/>
                  <a:ahLst/>
                  <a:cxnLst/>
                  <a:rect l="l" t="t" r="r" b="b"/>
                  <a:pathLst>
                    <a:path w="448" h="680" extrusionOk="0">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21"/>
                <p:cNvSpPr/>
                <p:nvPr/>
              </p:nvSpPr>
              <p:spPr>
                <a:xfrm>
                  <a:off x="774043" y="3326535"/>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21"/>
                <p:cNvSpPr/>
                <p:nvPr/>
              </p:nvSpPr>
              <p:spPr>
                <a:xfrm>
                  <a:off x="774043" y="3470800"/>
                  <a:ext cx="53414" cy="80955"/>
                </a:xfrm>
                <a:custGeom>
                  <a:avLst/>
                  <a:gdLst/>
                  <a:ahLst/>
                  <a:cxnLst/>
                  <a:rect l="l" t="t" r="r" b="b"/>
                  <a:pathLst>
                    <a:path w="448" h="679" extrusionOk="0">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21"/>
                <p:cNvSpPr/>
                <p:nvPr/>
              </p:nvSpPr>
              <p:spPr>
                <a:xfrm>
                  <a:off x="782269" y="361685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21"/>
                <p:cNvSpPr/>
                <p:nvPr/>
              </p:nvSpPr>
              <p:spPr>
                <a:xfrm>
                  <a:off x="782269" y="376195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21"/>
                <p:cNvSpPr/>
                <p:nvPr/>
              </p:nvSpPr>
              <p:spPr>
                <a:xfrm>
                  <a:off x="782269" y="3906219"/>
                  <a:ext cx="26826" cy="78213"/>
                </a:xfrm>
                <a:custGeom>
                  <a:avLst/>
                  <a:gdLst/>
                  <a:ahLst/>
                  <a:cxnLst/>
                  <a:rect l="l" t="t" r="r" b="b"/>
                  <a:pathLst>
                    <a:path w="225" h="656"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21"/>
                <p:cNvSpPr/>
                <p:nvPr/>
              </p:nvSpPr>
              <p:spPr>
                <a:xfrm>
                  <a:off x="774043" y="404953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21"/>
                <p:cNvSpPr/>
                <p:nvPr/>
              </p:nvSpPr>
              <p:spPr>
                <a:xfrm>
                  <a:off x="782269" y="419558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21"/>
                <p:cNvSpPr/>
                <p:nvPr/>
              </p:nvSpPr>
              <p:spPr>
                <a:xfrm>
                  <a:off x="774043" y="4338895"/>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21"/>
                <p:cNvSpPr/>
                <p:nvPr/>
              </p:nvSpPr>
              <p:spPr>
                <a:xfrm>
                  <a:off x="782269" y="4484949"/>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21"/>
                <p:cNvSpPr/>
                <p:nvPr/>
              </p:nvSpPr>
              <p:spPr>
                <a:xfrm>
                  <a:off x="774043" y="462826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21"/>
                <p:cNvSpPr/>
                <p:nvPr/>
              </p:nvSpPr>
              <p:spPr>
                <a:xfrm>
                  <a:off x="782269" y="477431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4" name="Google Shape;6944;p21"/>
              <p:cNvSpPr/>
              <p:nvPr/>
            </p:nvSpPr>
            <p:spPr>
              <a:xfrm>
                <a:off x="895799"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21"/>
              <p:cNvSpPr/>
              <p:nvPr/>
            </p:nvSpPr>
            <p:spPr>
              <a:xfrm>
                <a:off x="895799"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21"/>
              <p:cNvSpPr/>
              <p:nvPr/>
            </p:nvSpPr>
            <p:spPr>
              <a:xfrm>
                <a:off x="895799"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21"/>
              <p:cNvSpPr/>
              <p:nvPr/>
            </p:nvSpPr>
            <p:spPr>
              <a:xfrm>
                <a:off x="887453"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21"/>
              <p:cNvSpPr/>
              <p:nvPr/>
            </p:nvSpPr>
            <p:spPr>
              <a:xfrm>
                <a:off x="887453"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21"/>
              <p:cNvSpPr/>
              <p:nvPr/>
            </p:nvSpPr>
            <p:spPr>
              <a:xfrm>
                <a:off x="895799"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21"/>
              <p:cNvSpPr/>
              <p:nvPr/>
            </p:nvSpPr>
            <p:spPr>
              <a:xfrm>
                <a:off x="887453"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21"/>
              <p:cNvSpPr/>
              <p:nvPr/>
            </p:nvSpPr>
            <p:spPr>
              <a:xfrm>
                <a:off x="895799"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52" name="Google Shape;6952;p21"/>
          <p:cNvSpPr txBox="1">
            <a:spLocks noGrp="1"/>
          </p:cNvSpPr>
          <p:nvPr>
            <p:ph type="subTitle" idx="1"/>
          </p:nvPr>
        </p:nvSpPr>
        <p:spPr>
          <a:xfrm>
            <a:off x="899732" y="2638450"/>
            <a:ext cx="22602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6953" name="Google Shape;6953;p21"/>
          <p:cNvSpPr txBox="1">
            <a:spLocks noGrp="1"/>
          </p:cNvSpPr>
          <p:nvPr>
            <p:ph type="subTitle" idx="2"/>
          </p:nvPr>
        </p:nvSpPr>
        <p:spPr>
          <a:xfrm>
            <a:off x="899732" y="3120537"/>
            <a:ext cx="2260200" cy="88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6954" name="Google Shape;6954;p21"/>
          <p:cNvSpPr txBox="1">
            <a:spLocks noGrp="1"/>
          </p:cNvSpPr>
          <p:nvPr>
            <p:ph type="subTitle" idx="3"/>
          </p:nvPr>
        </p:nvSpPr>
        <p:spPr>
          <a:xfrm>
            <a:off x="3441900" y="2638450"/>
            <a:ext cx="22602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6955" name="Google Shape;6955;p21"/>
          <p:cNvSpPr txBox="1">
            <a:spLocks noGrp="1"/>
          </p:cNvSpPr>
          <p:nvPr>
            <p:ph type="subTitle" idx="4"/>
          </p:nvPr>
        </p:nvSpPr>
        <p:spPr>
          <a:xfrm>
            <a:off x="3441900" y="3120537"/>
            <a:ext cx="2260200" cy="88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6956" name="Google Shape;6956;p21"/>
          <p:cNvSpPr txBox="1">
            <a:spLocks noGrp="1"/>
          </p:cNvSpPr>
          <p:nvPr>
            <p:ph type="subTitle" idx="5"/>
          </p:nvPr>
        </p:nvSpPr>
        <p:spPr>
          <a:xfrm>
            <a:off x="5984068" y="2638450"/>
            <a:ext cx="22602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6957" name="Google Shape;6957;p21"/>
          <p:cNvSpPr txBox="1">
            <a:spLocks noGrp="1"/>
          </p:cNvSpPr>
          <p:nvPr>
            <p:ph type="subTitle" idx="6"/>
          </p:nvPr>
        </p:nvSpPr>
        <p:spPr>
          <a:xfrm>
            <a:off x="5984068" y="3120537"/>
            <a:ext cx="2260200" cy="88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6958" name="Google Shape;6958;p21"/>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CUSTOM_3_1_4_2_1_1_1_1">
    <p:spTree>
      <p:nvGrpSpPr>
        <p:cNvPr id="1" name="Shape 6959"/>
        <p:cNvGrpSpPr/>
        <p:nvPr/>
      </p:nvGrpSpPr>
      <p:grpSpPr>
        <a:xfrm>
          <a:off x="0" y="0"/>
          <a:ext cx="0" cy="0"/>
          <a:chOff x="0" y="0"/>
          <a:chExt cx="0" cy="0"/>
        </a:xfrm>
      </p:grpSpPr>
      <p:grpSp>
        <p:nvGrpSpPr>
          <p:cNvPr id="6960" name="Google Shape;6960;p22"/>
          <p:cNvGrpSpPr/>
          <p:nvPr/>
        </p:nvGrpSpPr>
        <p:grpSpPr>
          <a:xfrm>
            <a:off x="189" y="52"/>
            <a:ext cx="9144013" cy="5143533"/>
            <a:chOff x="4088025" y="1324225"/>
            <a:chExt cx="1348575" cy="1101800"/>
          </a:xfrm>
        </p:grpSpPr>
        <p:sp>
          <p:nvSpPr>
            <p:cNvPr id="6961" name="Google Shape;6961;p22"/>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22"/>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22"/>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22"/>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22"/>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22"/>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22"/>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22"/>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22"/>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22"/>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22"/>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22"/>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22"/>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22"/>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22"/>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22"/>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22"/>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22"/>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22"/>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22"/>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22"/>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22"/>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22"/>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22"/>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22"/>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22"/>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22"/>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22"/>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22"/>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22"/>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22"/>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22"/>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22"/>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22"/>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22"/>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22"/>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22"/>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22"/>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22"/>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22"/>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22"/>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22"/>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22"/>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22"/>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22"/>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22"/>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22"/>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22"/>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22"/>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22"/>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22"/>
          <p:cNvGrpSpPr/>
          <p:nvPr/>
        </p:nvGrpSpPr>
        <p:grpSpPr>
          <a:xfrm>
            <a:off x="91189" y="206"/>
            <a:ext cx="8961622" cy="5143474"/>
            <a:chOff x="91189" y="206"/>
            <a:chExt cx="8961622" cy="5143474"/>
          </a:xfrm>
        </p:grpSpPr>
        <p:grpSp>
          <p:nvGrpSpPr>
            <p:cNvPr id="7012" name="Google Shape;7012;p22"/>
            <p:cNvGrpSpPr/>
            <p:nvPr/>
          </p:nvGrpSpPr>
          <p:grpSpPr>
            <a:xfrm>
              <a:off x="8204921" y="206"/>
              <a:ext cx="847890" cy="5143474"/>
              <a:chOff x="8128721" y="206"/>
              <a:chExt cx="847890" cy="5143474"/>
            </a:xfrm>
          </p:grpSpPr>
          <p:grpSp>
            <p:nvGrpSpPr>
              <p:cNvPr id="7013" name="Google Shape;7013;p22"/>
              <p:cNvGrpSpPr/>
              <p:nvPr/>
            </p:nvGrpSpPr>
            <p:grpSpPr>
              <a:xfrm>
                <a:off x="8393229" y="206"/>
                <a:ext cx="53414" cy="5143474"/>
                <a:chOff x="8511811" y="206"/>
                <a:chExt cx="53414" cy="5143474"/>
              </a:xfrm>
            </p:grpSpPr>
            <p:sp>
              <p:nvSpPr>
                <p:cNvPr id="7014" name="Google Shape;7014;p22"/>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22"/>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22"/>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22"/>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22"/>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22"/>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22"/>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22"/>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22"/>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22"/>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22"/>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22"/>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22"/>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22"/>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22"/>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22"/>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22"/>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22"/>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22"/>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22"/>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22"/>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22"/>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22"/>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22"/>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22"/>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22"/>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22"/>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22"/>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22"/>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22"/>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22"/>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22"/>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22"/>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22"/>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22"/>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22"/>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22"/>
              <p:cNvGrpSpPr/>
              <p:nvPr/>
            </p:nvGrpSpPr>
            <p:grpSpPr>
              <a:xfrm>
                <a:off x="8658690" y="206"/>
                <a:ext cx="53414" cy="5143474"/>
                <a:chOff x="8712171" y="206"/>
                <a:chExt cx="53414" cy="5143474"/>
              </a:xfrm>
            </p:grpSpPr>
            <p:sp>
              <p:nvSpPr>
                <p:cNvPr id="7051" name="Google Shape;7051;p22"/>
                <p:cNvSpPr/>
                <p:nvPr/>
              </p:nvSpPr>
              <p:spPr>
                <a:xfrm>
                  <a:off x="87203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22"/>
                <p:cNvSpPr/>
                <p:nvPr/>
              </p:nvSpPr>
              <p:spPr>
                <a:xfrm>
                  <a:off x="87203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22"/>
                <p:cNvSpPr/>
                <p:nvPr/>
              </p:nvSpPr>
              <p:spPr>
                <a:xfrm>
                  <a:off x="87203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22"/>
                <p:cNvSpPr/>
                <p:nvPr/>
              </p:nvSpPr>
              <p:spPr>
                <a:xfrm>
                  <a:off x="87121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22"/>
                <p:cNvSpPr/>
                <p:nvPr/>
              </p:nvSpPr>
              <p:spPr>
                <a:xfrm>
                  <a:off x="87121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22"/>
                <p:cNvSpPr/>
                <p:nvPr/>
              </p:nvSpPr>
              <p:spPr>
                <a:xfrm>
                  <a:off x="87203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22"/>
                <p:cNvSpPr/>
                <p:nvPr/>
              </p:nvSpPr>
              <p:spPr>
                <a:xfrm>
                  <a:off x="87121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22"/>
                <p:cNvSpPr/>
                <p:nvPr/>
              </p:nvSpPr>
              <p:spPr>
                <a:xfrm>
                  <a:off x="87203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22"/>
                <p:cNvSpPr/>
                <p:nvPr/>
              </p:nvSpPr>
              <p:spPr>
                <a:xfrm>
                  <a:off x="87121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22"/>
                <p:cNvSpPr/>
                <p:nvPr/>
              </p:nvSpPr>
              <p:spPr>
                <a:xfrm>
                  <a:off x="87121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22"/>
                <p:cNvSpPr/>
                <p:nvPr/>
              </p:nvSpPr>
              <p:spPr>
                <a:xfrm>
                  <a:off x="872039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22"/>
                <p:cNvSpPr/>
                <p:nvPr/>
              </p:nvSpPr>
              <p:spPr>
                <a:xfrm>
                  <a:off x="872039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22"/>
                <p:cNvSpPr/>
                <p:nvPr/>
              </p:nvSpPr>
              <p:spPr>
                <a:xfrm>
                  <a:off x="872039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22"/>
                <p:cNvSpPr/>
                <p:nvPr/>
              </p:nvSpPr>
              <p:spPr>
                <a:xfrm>
                  <a:off x="871217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22"/>
                <p:cNvSpPr/>
                <p:nvPr/>
              </p:nvSpPr>
              <p:spPr>
                <a:xfrm>
                  <a:off x="872039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22"/>
                <p:cNvSpPr/>
                <p:nvPr/>
              </p:nvSpPr>
              <p:spPr>
                <a:xfrm>
                  <a:off x="872039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22"/>
                <p:cNvSpPr/>
                <p:nvPr/>
              </p:nvSpPr>
              <p:spPr>
                <a:xfrm>
                  <a:off x="871217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22"/>
                <p:cNvSpPr/>
                <p:nvPr/>
              </p:nvSpPr>
              <p:spPr>
                <a:xfrm>
                  <a:off x="872039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22"/>
                <p:cNvSpPr/>
                <p:nvPr/>
              </p:nvSpPr>
              <p:spPr>
                <a:xfrm>
                  <a:off x="871217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22"/>
                <p:cNvSpPr/>
                <p:nvPr/>
              </p:nvSpPr>
              <p:spPr>
                <a:xfrm>
                  <a:off x="872039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22"/>
                <p:cNvSpPr/>
                <p:nvPr/>
              </p:nvSpPr>
              <p:spPr>
                <a:xfrm>
                  <a:off x="871217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22"/>
                <p:cNvSpPr/>
                <p:nvPr/>
              </p:nvSpPr>
              <p:spPr>
                <a:xfrm>
                  <a:off x="872039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22"/>
                <p:cNvSpPr/>
                <p:nvPr/>
              </p:nvSpPr>
              <p:spPr>
                <a:xfrm>
                  <a:off x="871217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22"/>
                <p:cNvSpPr/>
                <p:nvPr/>
              </p:nvSpPr>
              <p:spPr>
                <a:xfrm>
                  <a:off x="871217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22"/>
                <p:cNvSpPr/>
                <p:nvPr/>
              </p:nvSpPr>
              <p:spPr>
                <a:xfrm>
                  <a:off x="872039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22"/>
                <p:cNvSpPr/>
                <p:nvPr/>
              </p:nvSpPr>
              <p:spPr>
                <a:xfrm>
                  <a:off x="871217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22"/>
                <p:cNvSpPr/>
                <p:nvPr/>
              </p:nvSpPr>
              <p:spPr>
                <a:xfrm>
                  <a:off x="871217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22"/>
                <p:cNvSpPr/>
                <p:nvPr/>
              </p:nvSpPr>
              <p:spPr>
                <a:xfrm>
                  <a:off x="871217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22"/>
                <p:cNvSpPr/>
                <p:nvPr/>
              </p:nvSpPr>
              <p:spPr>
                <a:xfrm>
                  <a:off x="872039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22"/>
                <p:cNvSpPr/>
                <p:nvPr/>
              </p:nvSpPr>
              <p:spPr>
                <a:xfrm>
                  <a:off x="872039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22"/>
                <p:cNvSpPr/>
                <p:nvPr/>
              </p:nvSpPr>
              <p:spPr>
                <a:xfrm>
                  <a:off x="872039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22"/>
                <p:cNvSpPr/>
                <p:nvPr/>
              </p:nvSpPr>
              <p:spPr>
                <a:xfrm>
                  <a:off x="871217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22"/>
                <p:cNvSpPr/>
                <p:nvPr/>
              </p:nvSpPr>
              <p:spPr>
                <a:xfrm>
                  <a:off x="872039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22"/>
                <p:cNvSpPr/>
                <p:nvPr/>
              </p:nvSpPr>
              <p:spPr>
                <a:xfrm>
                  <a:off x="871217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22"/>
                <p:cNvSpPr/>
                <p:nvPr/>
              </p:nvSpPr>
              <p:spPr>
                <a:xfrm>
                  <a:off x="872039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22"/>
                <p:cNvSpPr/>
                <p:nvPr/>
              </p:nvSpPr>
              <p:spPr>
                <a:xfrm>
                  <a:off x="871217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22"/>
              <p:cNvGrpSpPr/>
              <p:nvPr/>
            </p:nvGrpSpPr>
            <p:grpSpPr>
              <a:xfrm>
                <a:off x="8924151" y="206"/>
                <a:ext cx="52460" cy="4852321"/>
                <a:chOff x="8855639" y="206"/>
                <a:chExt cx="52460" cy="4852321"/>
              </a:xfrm>
            </p:grpSpPr>
            <p:sp>
              <p:nvSpPr>
                <p:cNvPr id="7088" name="Google Shape;7088;p22"/>
                <p:cNvSpPr/>
                <p:nvPr/>
              </p:nvSpPr>
              <p:spPr>
                <a:xfrm>
                  <a:off x="886303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22"/>
                <p:cNvSpPr/>
                <p:nvPr/>
              </p:nvSpPr>
              <p:spPr>
                <a:xfrm>
                  <a:off x="886303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22"/>
                <p:cNvSpPr/>
                <p:nvPr/>
              </p:nvSpPr>
              <p:spPr>
                <a:xfrm>
                  <a:off x="886303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22"/>
                <p:cNvSpPr/>
                <p:nvPr/>
              </p:nvSpPr>
              <p:spPr>
                <a:xfrm>
                  <a:off x="886303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22"/>
                <p:cNvSpPr/>
                <p:nvPr/>
              </p:nvSpPr>
              <p:spPr>
                <a:xfrm>
                  <a:off x="885563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22"/>
                <p:cNvSpPr/>
                <p:nvPr/>
              </p:nvSpPr>
              <p:spPr>
                <a:xfrm>
                  <a:off x="885563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22"/>
                <p:cNvSpPr/>
                <p:nvPr/>
              </p:nvSpPr>
              <p:spPr>
                <a:xfrm>
                  <a:off x="8863032"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22"/>
                <p:cNvSpPr/>
                <p:nvPr/>
              </p:nvSpPr>
              <p:spPr>
                <a:xfrm>
                  <a:off x="885563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22"/>
                <p:cNvSpPr/>
                <p:nvPr/>
              </p:nvSpPr>
              <p:spPr>
                <a:xfrm>
                  <a:off x="8863032"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22"/>
                <p:cNvSpPr/>
                <p:nvPr/>
              </p:nvSpPr>
              <p:spPr>
                <a:xfrm>
                  <a:off x="885563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22"/>
                <p:cNvSpPr/>
                <p:nvPr/>
              </p:nvSpPr>
              <p:spPr>
                <a:xfrm>
                  <a:off x="8863032"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22"/>
                <p:cNvSpPr/>
                <p:nvPr/>
              </p:nvSpPr>
              <p:spPr>
                <a:xfrm>
                  <a:off x="885563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22"/>
                <p:cNvSpPr/>
                <p:nvPr/>
              </p:nvSpPr>
              <p:spPr>
                <a:xfrm>
                  <a:off x="8863032"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22"/>
                <p:cNvSpPr/>
                <p:nvPr/>
              </p:nvSpPr>
              <p:spPr>
                <a:xfrm>
                  <a:off x="885563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22"/>
                <p:cNvSpPr/>
                <p:nvPr/>
              </p:nvSpPr>
              <p:spPr>
                <a:xfrm>
                  <a:off x="8863032"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22"/>
                <p:cNvSpPr/>
                <p:nvPr/>
              </p:nvSpPr>
              <p:spPr>
                <a:xfrm>
                  <a:off x="8863032"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22"/>
                <p:cNvSpPr/>
                <p:nvPr/>
              </p:nvSpPr>
              <p:spPr>
                <a:xfrm>
                  <a:off x="885563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22"/>
                <p:cNvSpPr/>
                <p:nvPr/>
              </p:nvSpPr>
              <p:spPr>
                <a:xfrm>
                  <a:off x="885563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22"/>
                <p:cNvSpPr/>
                <p:nvPr/>
              </p:nvSpPr>
              <p:spPr>
                <a:xfrm>
                  <a:off x="8863032"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22"/>
                <p:cNvSpPr/>
                <p:nvPr/>
              </p:nvSpPr>
              <p:spPr>
                <a:xfrm>
                  <a:off x="8855639"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22"/>
                <p:cNvSpPr/>
                <p:nvPr/>
              </p:nvSpPr>
              <p:spPr>
                <a:xfrm>
                  <a:off x="8863032"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22"/>
                <p:cNvSpPr/>
                <p:nvPr/>
              </p:nvSpPr>
              <p:spPr>
                <a:xfrm>
                  <a:off x="8863032"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22"/>
                <p:cNvSpPr/>
                <p:nvPr/>
              </p:nvSpPr>
              <p:spPr>
                <a:xfrm>
                  <a:off x="8855639"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22"/>
                <p:cNvSpPr/>
                <p:nvPr/>
              </p:nvSpPr>
              <p:spPr>
                <a:xfrm>
                  <a:off x="8855639"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22"/>
                <p:cNvSpPr/>
                <p:nvPr/>
              </p:nvSpPr>
              <p:spPr>
                <a:xfrm>
                  <a:off x="8855639"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22"/>
                <p:cNvSpPr/>
                <p:nvPr/>
              </p:nvSpPr>
              <p:spPr>
                <a:xfrm>
                  <a:off x="8863032"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22"/>
                <p:cNvSpPr/>
                <p:nvPr/>
              </p:nvSpPr>
              <p:spPr>
                <a:xfrm>
                  <a:off x="8863032"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22"/>
                <p:cNvSpPr/>
                <p:nvPr/>
              </p:nvSpPr>
              <p:spPr>
                <a:xfrm>
                  <a:off x="8863032"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22"/>
                <p:cNvSpPr/>
                <p:nvPr/>
              </p:nvSpPr>
              <p:spPr>
                <a:xfrm>
                  <a:off x="8855639"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22"/>
                <p:cNvSpPr/>
                <p:nvPr/>
              </p:nvSpPr>
              <p:spPr>
                <a:xfrm>
                  <a:off x="8863032"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22"/>
                <p:cNvSpPr/>
                <p:nvPr/>
              </p:nvSpPr>
              <p:spPr>
                <a:xfrm>
                  <a:off x="8855639"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22"/>
                <p:cNvSpPr/>
                <p:nvPr/>
              </p:nvSpPr>
              <p:spPr>
                <a:xfrm>
                  <a:off x="8863032"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22"/>
                <p:cNvSpPr/>
                <p:nvPr/>
              </p:nvSpPr>
              <p:spPr>
                <a:xfrm>
                  <a:off x="8855639"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22"/>
                <p:cNvSpPr/>
                <p:nvPr/>
              </p:nvSpPr>
              <p:spPr>
                <a:xfrm>
                  <a:off x="8863032"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2" name="Google Shape;7122;p22"/>
              <p:cNvSpPr/>
              <p:nvPr/>
            </p:nvSpPr>
            <p:spPr>
              <a:xfrm>
                <a:off x="8136113"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22"/>
              <p:cNvSpPr/>
              <p:nvPr/>
            </p:nvSpPr>
            <p:spPr>
              <a:xfrm>
                <a:off x="8136113"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22"/>
              <p:cNvSpPr/>
              <p:nvPr/>
            </p:nvSpPr>
            <p:spPr>
              <a:xfrm>
                <a:off x="8136113"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22"/>
              <p:cNvSpPr/>
              <p:nvPr/>
            </p:nvSpPr>
            <p:spPr>
              <a:xfrm>
                <a:off x="8136113"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22"/>
              <p:cNvSpPr/>
              <p:nvPr/>
            </p:nvSpPr>
            <p:spPr>
              <a:xfrm>
                <a:off x="8128721"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22"/>
              <p:cNvSpPr/>
              <p:nvPr/>
            </p:nvSpPr>
            <p:spPr>
              <a:xfrm>
                <a:off x="8128721"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22"/>
              <p:cNvSpPr/>
              <p:nvPr/>
            </p:nvSpPr>
            <p:spPr>
              <a:xfrm>
                <a:off x="8136113"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22"/>
              <p:cNvSpPr/>
              <p:nvPr/>
            </p:nvSpPr>
            <p:spPr>
              <a:xfrm>
                <a:off x="8128721"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22"/>
            <p:cNvGrpSpPr/>
            <p:nvPr/>
          </p:nvGrpSpPr>
          <p:grpSpPr>
            <a:xfrm>
              <a:off x="91189" y="206"/>
              <a:ext cx="849678" cy="5143474"/>
              <a:chOff x="91189" y="206"/>
              <a:chExt cx="849678" cy="5143474"/>
            </a:xfrm>
          </p:grpSpPr>
          <p:grpSp>
            <p:nvGrpSpPr>
              <p:cNvPr id="7131" name="Google Shape;7131;p22"/>
              <p:cNvGrpSpPr/>
              <p:nvPr/>
            </p:nvGrpSpPr>
            <p:grpSpPr>
              <a:xfrm>
                <a:off x="356650" y="206"/>
                <a:ext cx="53295" cy="5143474"/>
                <a:chOff x="578867" y="206"/>
                <a:chExt cx="53295" cy="5143474"/>
              </a:xfrm>
            </p:grpSpPr>
            <p:sp>
              <p:nvSpPr>
                <p:cNvPr id="7132" name="Google Shape;7132;p22"/>
                <p:cNvSpPr/>
                <p:nvPr/>
              </p:nvSpPr>
              <p:spPr>
                <a:xfrm>
                  <a:off x="58709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22"/>
                <p:cNvSpPr/>
                <p:nvPr/>
              </p:nvSpPr>
              <p:spPr>
                <a:xfrm>
                  <a:off x="58709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22"/>
                <p:cNvSpPr/>
                <p:nvPr/>
              </p:nvSpPr>
              <p:spPr>
                <a:xfrm>
                  <a:off x="58709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22"/>
                <p:cNvSpPr/>
                <p:nvPr/>
              </p:nvSpPr>
              <p:spPr>
                <a:xfrm>
                  <a:off x="578867"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22"/>
                <p:cNvSpPr/>
                <p:nvPr/>
              </p:nvSpPr>
              <p:spPr>
                <a:xfrm>
                  <a:off x="578867"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22"/>
                <p:cNvSpPr/>
                <p:nvPr/>
              </p:nvSpPr>
              <p:spPr>
                <a:xfrm>
                  <a:off x="587093"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22"/>
                <p:cNvSpPr/>
                <p:nvPr/>
              </p:nvSpPr>
              <p:spPr>
                <a:xfrm>
                  <a:off x="578867"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22"/>
                <p:cNvSpPr/>
                <p:nvPr/>
              </p:nvSpPr>
              <p:spPr>
                <a:xfrm>
                  <a:off x="587093"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22"/>
                <p:cNvSpPr/>
                <p:nvPr/>
              </p:nvSpPr>
              <p:spPr>
                <a:xfrm>
                  <a:off x="578867"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22"/>
                <p:cNvSpPr/>
                <p:nvPr/>
              </p:nvSpPr>
              <p:spPr>
                <a:xfrm>
                  <a:off x="578867"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22"/>
                <p:cNvSpPr/>
                <p:nvPr/>
              </p:nvSpPr>
              <p:spPr>
                <a:xfrm>
                  <a:off x="587093"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22"/>
                <p:cNvSpPr/>
                <p:nvPr/>
              </p:nvSpPr>
              <p:spPr>
                <a:xfrm>
                  <a:off x="587093"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22"/>
                <p:cNvSpPr/>
                <p:nvPr/>
              </p:nvSpPr>
              <p:spPr>
                <a:xfrm>
                  <a:off x="587093"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22"/>
                <p:cNvSpPr/>
                <p:nvPr/>
              </p:nvSpPr>
              <p:spPr>
                <a:xfrm>
                  <a:off x="578867"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22"/>
                <p:cNvSpPr/>
                <p:nvPr/>
              </p:nvSpPr>
              <p:spPr>
                <a:xfrm>
                  <a:off x="587093"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22"/>
                <p:cNvSpPr/>
                <p:nvPr/>
              </p:nvSpPr>
              <p:spPr>
                <a:xfrm>
                  <a:off x="587093"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22"/>
                <p:cNvSpPr/>
                <p:nvPr/>
              </p:nvSpPr>
              <p:spPr>
                <a:xfrm>
                  <a:off x="578867"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22"/>
                <p:cNvSpPr/>
                <p:nvPr/>
              </p:nvSpPr>
              <p:spPr>
                <a:xfrm>
                  <a:off x="587093"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22"/>
                <p:cNvSpPr/>
                <p:nvPr/>
              </p:nvSpPr>
              <p:spPr>
                <a:xfrm>
                  <a:off x="578867"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22"/>
                <p:cNvSpPr/>
                <p:nvPr/>
              </p:nvSpPr>
              <p:spPr>
                <a:xfrm>
                  <a:off x="587093"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22"/>
                <p:cNvSpPr/>
                <p:nvPr/>
              </p:nvSpPr>
              <p:spPr>
                <a:xfrm>
                  <a:off x="578867"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22"/>
                <p:cNvSpPr/>
                <p:nvPr/>
              </p:nvSpPr>
              <p:spPr>
                <a:xfrm>
                  <a:off x="587093"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22"/>
                <p:cNvSpPr/>
                <p:nvPr/>
              </p:nvSpPr>
              <p:spPr>
                <a:xfrm>
                  <a:off x="578867"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22"/>
                <p:cNvSpPr/>
                <p:nvPr/>
              </p:nvSpPr>
              <p:spPr>
                <a:xfrm>
                  <a:off x="578867"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22"/>
                <p:cNvSpPr/>
                <p:nvPr/>
              </p:nvSpPr>
              <p:spPr>
                <a:xfrm>
                  <a:off x="587093"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22"/>
                <p:cNvSpPr/>
                <p:nvPr/>
              </p:nvSpPr>
              <p:spPr>
                <a:xfrm>
                  <a:off x="578867"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22"/>
                <p:cNvSpPr/>
                <p:nvPr/>
              </p:nvSpPr>
              <p:spPr>
                <a:xfrm>
                  <a:off x="578867"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22"/>
                <p:cNvSpPr/>
                <p:nvPr/>
              </p:nvSpPr>
              <p:spPr>
                <a:xfrm>
                  <a:off x="578867"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22"/>
                <p:cNvSpPr/>
                <p:nvPr/>
              </p:nvSpPr>
              <p:spPr>
                <a:xfrm>
                  <a:off x="587093"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22"/>
                <p:cNvSpPr/>
                <p:nvPr/>
              </p:nvSpPr>
              <p:spPr>
                <a:xfrm>
                  <a:off x="587093"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22"/>
                <p:cNvSpPr/>
                <p:nvPr/>
              </p:nvSpPr>
              <p:spPr>
                <a:xfrm>
                  <a:off x="587093"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22"/>
                <p:cNvSpPr/>
                <p:nvPr/>
              </p:nvSpPr>
              <p:spPr>
                <a:xfrm>
                  <a:off x="578867"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22"/>
                <p:cNvSpPr/>
                <p:nvPr/>
              </p:nvSpPr>
              <p:spPr>
                <a:xfrm>
                  <a:off x="587093"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22"/>
                <p:cNvSpPr/>
                <p:nvPr/>
              </p:nvSpPr>
              <p:spPr>
                <a:xfrm>
                  <a:off x="578867"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22"/>
                <p:cNvSpPr/>
                <p:nvPr/>
              </p:nvSpPr>
              <p:spPr>
                <a:xfrm>
                  <a:off x="587093"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22"/>
                <p:cNvSpPr/>
                <p:nvPr/>
              </p:nvSpPr>
              <p:spPr>
                <a:xfrm>
                  <a:off x="578867"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22"/>
              <p:cNvGrpSpPr/>
              <p:nvPr/>
            </p:nvGrpSpPr>
            <p:grpSpPr>
              <a:xfrm>
                <a:off x="91189" y="206"/>
                <a:ext cx="53414" cy="4852321"/>
                <a:chOff x="418506" y="206"/>
                <a:chExt cx="53414" cy="4852321"/>
              </a:xfrm>
            </p:grpSpPr>
            <p:sp>
              <p:nvSpPr>
                <p:cNvPr id="7169" name="Google Shape;7169;p22"/>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22"/>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22"/>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22"/>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22"/>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22"/>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22"/>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22"/>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22"/>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22"/>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22"/>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22"/>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22"/>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22"/>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22"/>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22"/>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22"/>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22"/>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22"/>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22"/>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22"/>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22"/>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22"/>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22"/>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22"/>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22"/>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22"/>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22"/>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22"/>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22"/>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22"/>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22"/>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22"/>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22"/>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22"/>
              <p:cNvGrpSpPr/>
              <p:nvPr/>
            </p:nvGrpSpPr>
            <p:grpSpPr>
              <a:xfrm>
                <a:off x="621992" y="206"/>
                <a:ext cx="53414" cy="4852321"/>
                <a:chOff x="774043" y="206"/>
                <a:chExt cx="53414" cy="4852321"/>
              </a:xfrm>
            </p:grpSpPr>
            <p:sp>
              <p:nvSpPr>
                <p:cNvPr id="7204" name="Google Shape;7204;p22"/>
                <p:cNvSpPr/>
                <p:nvPr/>
              </p:nvSpPr>
              <p:spPr>
                <a:xfrm>
                  <a:off x="78226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22"/>
                <p:cNvSpPr/>
                <p:nvPr/>
              </p:nvSpPr>
              <p:spPr>
                <a:xfrm>
                  <a:off x="78226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22"/>
                <p:cNvSpPr/>
                <p:nvPr/>
              </p:nvSpPr>
              <p:spPr>
                <a:xfrm>
                  <a:off x="78226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22"/>
                <p:cNvSpPr/>
                <p:nvPr/>
              </p:nvSpPr>
              <p:spPr>
                <a:xfrm>
                  <a:off x="78226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22"/>
                <p:cNvSpPr/>
                <p:nvPr/>
              </p:nvSpPr>
              <p:spPr>
                <a:xfrm>
                  <a:off x="77404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22"/>
                <p:cNvSpPr/>
                <p:nvPr/>
              </p:nvSpPr>
              <p:spPr>
                <a:xfrm>
                  <a:off x="77404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22"/>
                <p:cNvSpPr/>
                <p:nvPr/>
              </p:nvSpPr>
              <p:spPr>
                <a:xfrm>
                  <a:off x="782269"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22"/>
                <p:cNvSpPr/>
                <p:nvPr/>
              </p:nvSpPr>
              <p:spPr>
                <a:xfrm>
                  <a:off x="77404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22"/>
                <p:cNvSpPr/>
                <p:nvPr/>
              </p:nvSpPr>
              <p:spPr>
                <a:xfrm>
                  <a:off x="782269"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22"/>
                <p:cNvSpPr/>
                <p:nvPr/>
              </p:nvSpPr>
              <p:spPr>
                <a:xfrm>
                  <a:off x="77404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22"/>
                <p:cNvSpPr/>
                <p:nvPr/>
              </p:nvSpPr>
              <p:spPr>
                <a:xfrm>
                  <a:off x="782269"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22"/>
                <p:cNvSpPr/>
                <p:nvPr/>
              </p:nvSpPr>
              <p:spPr>
                <a:xfrm>
                  <a:off x="774043"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22"/>
                <p:cNvSpPr/>
                <p:nvPr/>
              </p:nvSpPr>
              <p:spPr>
                <a:xfrm>
                  <a:off x="782269"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22"/>
                <p:cNvSpPr/>
                <p:nvPr/>
              </p:nvSpPr>
              <p:spPr>
                <a:xfrm>
                  <a:off x="774043"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22"/>
                <p:cNvSpPr/>
                <p:nvPr/>
              </p:nvSpPr>
              <p:spPr>
                <a:xfrm>
                  <a:off x="782269"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22"/>
                <p:cNvSpPr/>
                <p:nvPr/>
              </p:nvSpPr>
              <p:spPr>
                <a:xfrm>
                  <a:off x="782269"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22"/>
                <p:cNvSpPr/>
                <p:nvPr/>
              </p:nvSpPr>
              <p:spPr>
                <a:xfrm>
                  <a:off x="774043"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22"/>
                <p:cNvSpPr/>
                <p:nvPr/>
              </p:nvSpPr>
              <p:spPr>
                <a:xfrm>
                  <a:off x="774043"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22"/>
                <p:cNvSpPr/>
                <p:nvPr/>
              </p:nvSpPr>
              <p:spPr>
                <a:xfrm>
                  <a:off x="782269" y="260449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22"/>
                <p:cNvSpPr/>
                <p:nvPr/>
              </p:nvSpPr>
              <p:spPr>
                <a:xfrm>
                  <a:off x="774043" y="274780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22"/>
                <p:cNvSpPr/>
                <p:nvPr/>
              </p:nvSpPr>
              <p:spPr>
                <a:xfrm>
                  <a:off x="782269" y="2893858"/>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22"/>
                <p:cNvSpPr/>
                <p:nvPr/>
              </p:nvSpPr>
              <p:spPr>
                <a:xfrm>
                  <a:off x="782269" y="303812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22"/>
                <p:cNvSpPr/>
                <p:nvPr/>
              </p:nvSpPr>
              <p:spPr>
                <a:xfrm>
                  <a:off x="774043" y="3181315"/>
                  <a:ext cx="53414" cy="81075"/>
                </a:xfrm>
                <a:custGeom>
                  <a:avLst/>
                  <a:gdLst/>
                  <a:ahLst/>
                  <a:cxnLst/>
                  <a:rect l="l" t="t" r="r" b="b"/>
                  <a:pathLst>
                    <a:path w="448" h="680" extrusionOk="0">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22"/>
                <p:cNvSpPr/>
                <p:nvPr/>
              </p:nvSpPr>
              <p:spPr>
                <a:xfrm>
                  <a:off x="774043" y="3326535"/>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22"/>
                <p:cNvSpPr/>
                <p:nvPr/>
              </p:nvSpPr>
              <p:spPr>
                <a:xfrm>
                  <a:off x="774043" y="3470800"/>
                  <a:ext cx="53414" cy="80955"/>
                </a:xfrm>
                <a:custGeom>
                  <a:avLst/>
                  <a:gdLst/>
                  <a:ahLst/>
                  <a:cxnLst/>
                  <a:rect l="l" t="t" r="r" b="b"/>
                  <a:pathLst>
                    <a:path w="448" h="679" extrusionOk="0">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22"/>
                <p:cNvSpPr/>
                <p:nvPr/>
              </p:nvSpPr>
              <p:spPr>
                <a:xfrm>
                  <a:off x="782269" y="361685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22"/>
                <p:cNvSpPr/>
                <p:nvPr/>
              </p:nvSpPr>
              <p:spPr>
                <a:xfrm>
                  <a:off x="782269" y="376195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22"/>
                <p:cNvSpPr/>
                <p:nvPr/>
              </p:nvSpPr>
              <p:spPr>
                <a:xfrm>
                  <a:off x="782269" y="3906219"/>
                  <a:ext cx="26826" cy="78213"/>
                </a:xfrm>
                <a:custGeom>
                  <a:avLst/>
                  <a:gdLst/>
                  <a:ahLst/>
                  <a:cxnLst/>
                  <a:rect l="l" t="t" r="r" b="b"/>
                  <a:pathLst>
                    <a:path w="225" h="656"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22"/>
                <p:cNvSpPr/>
                <p:nvPr/>
              </p:nvSpPr>
              <p:spPr>
                <a:xfrm>
                  <a:off x="774043" y="404953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22"/>
                <p:cNvSpPr/>
                <p:nvPr/>
              </p:nvSpPr>
              <p:spPr>
                <a:xfrm>
                  <a:off x="782269" y="419558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22"/>
                <p:cNvSpPr/>
                <p:nvPr/>
              </p:nvSpPr>
              <p:spPr>
                <a:xfrm>
                  <a:off x="774043" y="4338895"/>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22"/>
                <p:cNvSpPr/>
                <p:nvPr/>
              </p:nvSpPr>
              <p:spPr>
                <a:xfrm>
                  <a:off x="782269" y="4484949"/>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22"/>
                <p:cNvSpPr/>
                <p:nvPr/>
              </p:nvSpPr>
              <p:spPr>
                <a:xfrm>
                  <a:off x="774043" y="462826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22"/>
                <p:cNvSpPr/>
                <p:nvPr/>
              </p:nvSpPr>
              <p:spPr>
                <a:xfrm>
                  <a:off x="782269" y="477431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8" name="Google Shape;7238;p22"/>
              <p:cNvSpPr/>
              <p:nvPr/>
            </p:nvSpPr>
            <p:spPr>
              <a:xfrm>
                <a:off x="895799"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22"/>
              <p:cNvSpPr/>
              <p:nvPr/>
            </p:nvSpPr>
            <p:spPr>
              <a:xfrm>
                <a:off x="895799"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22"/>
              <p:cNvSpPr/>
              <p:nvPr/>
            </p:nvSpPr>
            <p:spPr>
              <a:xfrm>
                <a:off x="895799"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22"/>
              <p:cNvSpPr/>
              <p:nvPr/>
            </p:nvSpPr>
            <p:spPr>
              <a:xfrm>
                <a:off x="887453"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22"/>
              <p:cNvSpPr/>
              <p:nvPr/>
            </p:nvSpPr>
            <p:spPr>
              <a:xfrm>
                <a:off x="887453"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22"/>
              <p:cNvSpPr/>
              <p:nvPr/>
            </p:nvSpPr>
            <p:spPr>
              <a:xfrm>
                <a:off x="895799"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22"/>
              <p:cNvSpPr/>
              <p:nvPr/>
            </p:nvSpPr>
            <p:spPr>
              <a:xfrm>
                <a:off x="887453"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22"/>
              <p:cNvSpPr/>
              <p:nvPr/>
            </p:nvSpPr>
            <p:spPr>
              <a:xfrm>
                <a:off x="895799"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46" name="Google Shape;7246;p22"/>
          <p:cNvSpPr txBox="1">
            <a:spLocks noGrp="1"/>
          </p:cNvSpPr>
          <p:nvPr>
            <p:ph type="title" hasCustomPrompt="1"/>
          </p:nvPr>
        </p:nvSpPr>
        <p:spPr>
          <a:xfrm>
            <a:off x="2090740" y="1274850"/>
            <a:ext cx="11121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7247" name="Google Shape;7247;p22"/>
          <p:cNvSpPr txBox="1">
            <a:spLocks noGrp="1"/>
          </p:cNvSpPr>
          <p:nvPr>
            <p:ph type="subTitle" idx="1"/>
          </p:nvPr>
        </p:nvSpPr>
        <p:spPr>
          <a:xfrm>
            <a:off x="1477840" y="1752842"/>
            <a:ext cx="23379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248" name="Google Shape;7248;p22"/>
          <p:cNvSpPr txBox="1">
            <a:spLocks noGrp="1"/>
          </p:cNvSpPr>
          <p:nvPr>
            <p:ph type="subTitle" idx="2"/>
          </p:nvPr>
        </p:nvSpPr>
        <p:spPr>
          <a:xfrm>
            <a:off x="1477840" y="2199733"/>
            <a:ext cx="23379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7249" name="Google Shape;7249;p22"/>
          <p:cNvSpPr txBox="1">
            <a:spLocks noGrp="1"/>
          </p:cNvSpPr>
          <p:nvPr>
            <p:ph type="title" idx="3" hasCustomPrompt="1"/>
          </p:nvPr>
        </p:nvSpPr>
        <p:spPr>
          <a:xfrm>
            <a:off x="5941160" y="1274850"/>
            <a:ext cx="11121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7250" name="Google Shape;7250;p22"/>
          <p:cNvSpPr txBox="1">
            <a:spLocks noGrp="1"/>
          </p:cNvSpPr>
          <p:nvPr>
            <p:ph type="subTitle" idx="4"/>
          </p:nvPr>
        </p:nvSpPr>
        <p:spPr>
          <a:xfrm>
            <a:off x="5328260" y="1752842"/>
            <a:ext cx="23379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251" name="Google Shape;7251;p22"/>
          <p:cNvSpPr txBox="1">
            <a:spLocks noGrp="1"/>
          </p:cNvSpPr>
          <p:nvPr>
            <p:ph type="subTitle" idx="5"/>
          </p:nvPr>
        </p:nvSpPr>
        <p:spPr>
          <a:xfrm>
            <a:off x="5328260" y="2199733"/>
            <a:ext cx="23379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7252" name="Google Shape;7252;p22"/>
          <p:cNvSpPr txBox="1">
            <a:spLocks noGrp="1"/>
          </p:cNvSpPr>
          <p:nvPr>
            <p:ph type="title" idx="6" hasCustomPrompt="1"/>
          </p:nvPr>
        </p:nvSpPr>
        <p:spPr>
          <a:xfrm>
            <a:off x="2090740" y="3027835"/>
            <a:ext cx="11121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7253" name="Google Shape;7253;p22"/>
          <p:cNvSpPr txBox="1">
            <a:spLocks noGrp="1"/>
          </p:cNvSpPr>
          <p:nvPr>
            <p:ph type="subTitle" idx="7"/>
          </p:nvPr>
        </p:nvSpPr>
        <p:spPr>
          <a:xfrm>
            <a:off x="1477840" y="3505837"/>
            <a:ext cx="23379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254" name="Google Shape;7254;p22"/>
          <p:cNvSpPr txBox="1">
            <a:spLocks noGrp="1"/>
          </p:cNvSpPr>
          <p:nvPr>
            <p:ph type="subTitle" idx="8"/>
          </p:nvPr>
        </p:nvSpPr>
        <p:spPr>
          <a:xfrm>
            <a:off x="1477840" y="3952725"/>
            <a:ext cx="23379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7255" name="Google Shape;7255;p22"/>
          <p:cNvSpPr txBox="1">
            <a:spLocks noGrp="1"/>
          </p:cNvSpPr>
          <p:nvPr>
            <p:ph type="title" idx="9"/>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7256" name="Google Shape;7256;p22"/>
          <p:cNvSpPr txBox="1">
            <a:spLocks noGrp="1"/>
          </p:cNvSpPr>
          <p:nvPr>
            <p:ph type="title" idx="13" hasCustomPrompt="1"/>
          </p:nvPr>
        </p:nvSpPr>
        <p:spPr>
          <a:xfrm>
            <a:off x="5941160" y="3027835"/>
            <a:ext cx="11121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a:latin typeface="Rubik Black"/>
                <a:ea typeface="Rubik Black"/>
                <a:cs typeface="Rubik Black"/>
                <a:sym typeface="Rubik Black"/>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7257" name="Google Shape;7257;p22"/>
          <p:cNvSpPr txBox="1">
            <a:spLocks noGrp="1"/>
          </p:cNvSpPr>
          <p:nvPr>
            <p:ph type="subTitle" idx="14"/>
          </p:nvPr>
        </p:nvSpPr>
        <p:spPr>
          <a:xfrm>
            <a:off x="5328260" y="3505837"/>
            <a:ext cx="23379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258" name="Google Shape;7258;p22"/>
          <p:cNvSpPr txBox="1">
            <a:spLocks noGrp="1"/>
          </p:cNvSpPr>
          <p:nvPr>
            <p:ph type="subTitle" idx="15"/>
          </p:nvPr>
        </p:nvSpPr>
        <p:spPr>
          <a:xfrm>
            <a:off x="5328260" y="3952725"/>
            <a:ext cx="2337900" cy="5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CUSTOM_4_1_1_1">
    <p:spTree>
      <p:nvGrpSpPr>
        <p:cNvPr id="1" name="Shape 7259"/>
        <p:cNvGrpSpPr/>
        <p:nvPr/>
      </p:nvGrpSpPr>
      <p:grpSpPr>
        <a:xfrm>
          <a:off x="0" y="0"/>
          <a:ext cx="0" cy="0"/>
          <a:chOff x="0" y="0"/>
          <a:chExt cx="0" cy="0"/>
        </a:xfrm>
      </p:grpSpPr>
      <p:grpSp>
        <p:nvGrpSpPr>
          <p:cNvPr id="7260" name="Google Shape;7260;p23"/>
          <p:cNvGrpSpPr/>
          <p:nvPr/>
        </p:nvGrpSpPr>
        <p:grpSpPr>
          <a:xfrm>
            <a:off x="189" y="52"/>
            <a:ext cx="9144013" cy="5143533"/>
            <a:chOff x="4088025" y="1324225"/>
            <a:chExt cx="1348575" cy="1101800"/>
          </a:xfrm>
        </p:grpSpPr>
        <p:sp>
          <p:nvSpPr>
            <p:cNvPr id="7261" name="Google Shape;7261;p23"/>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23"/>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23"/>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23"/>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23"/>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23"/>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23"/>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23"/>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23"/>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23"/>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23"/>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23"/>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23"/>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23"/>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23"/>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23"/>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23"/>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23"/>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23"/>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23"/>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23"/>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23"/>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23"/>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23"/>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23"/>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23"/>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23"/>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23"/>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23"/>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23"/>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23"/>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23"/>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23"/>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23"/>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23"/>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23"/>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23"/>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23"/>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23"/>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23"/>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23"/>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23"/>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23"/>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23"/>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23"/>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23"/>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23"/>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23"/>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23"/>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23"/>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23"/>
          <p:cNvGrpSpPr/>
          <p:nvPr/>
        </p:nvGrpSpPr>
        <p:grpSpPr>
          <a:xfrm>
            <a:off x="145881" y="206"/>
            <a:ext cx="8852237" cy="5143474"/>
            <a:chOff x="145881" y="206"/>
            <a:chExt cx="8852237" cy="5143474"/>
          </a:xfrm>
        </p:grpSpPr>
        <p:grpSp>
          <p:nvGrpSpPr>
            <p:cNvPr id="7312" name="Google Shape;7312;p23"/>
            <p:cNvGrpSpPr/>
            <p:nvPr/>
          </p:nvGrpSpPr>
          <p:grpSpPr>
            <a:xfrm>
              <a:off x="145881" y="206"/>
              <a:ext cx="600248" cy="4852321"/>
              <a:chOff x="384275" y="206"/>
              <a:chExt cx="600248" cy="4852321"/>
            </a:xfrm>
          </p:grpSpPr>
          <p:sp>
            <p:nvSpPr>
              <p:cNvPr id="7313" name="Google Shape;7313;p23"/>
              <p:cNvSpPr/>
              <p:nvPr/>
            </p:nvSpPr>
            <p:spPr>
              <a:xfrm>
                <a:off x="66597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23"/>
              <p:cNvSpPr/>
              <p:nvPr/>
            </p:nvSpPr>
            <p:spPr>
              <a:xfrm>
                <a:off x="66597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23"/>
              <p:cNvSpPr/>
              <p:nvPr/>
            </p:nvSpPr>
            <p:spPr>
              <a:xfrm>
                <a:off x="66597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23"/>
              <p:cNvSpPr/>
              <p:nvPr/>
            </p:nvSpPr>
            <p:spPr>
              <a:xfrm>
                <a:off x="65775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23"/>
              <p:cNvSpPr/>
              <p:nvPr/>
            </p:nvSpPr>
            <p:spPr>
              <a:xfrm>
                <a:off x="65775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23"/>
              <p:cNvSpPr/>
              <p:nvPr/>
            </p:nvSpPr>
            <p:spPr>
              <a:xfrm>
                <a:off x="66597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23"/>
              <p:cNvSpPr/>
              <p:nvPr/>
            </p:nvSpPr>
            <p:spPr>
              <a:xfrm>
                <a:off x="65775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23"/>
              <p:cNvSpPr/>
              <p:nvPr/>
            </p:nvSpPr>
            <p:spPr>
              <a:xfrm>
                <a:off x="66597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23"/>
              <p:cNvSpPr/>
              <p:nvPr/>
            </p:nvSpPr>
            <p:spPr>
              <a:xfrm>
                <a:off x="65775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23"/>
              <p:cNvSpPr/>
              <p:nvPr/>
            </p:nvSpPr>
            <p:spPr>
              <a:xfrm>
                <a:off x="657752"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23"/>
              <p:cNvSpPr/>
              <p:nvPr/>
            </p:nvSpPr>
            <p:spPr>
              <a:xfrm>
                <a:off x="66597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23"/>
              <p:cNvSpPr/>
              <p:nvPr/>
            </p:nvSpPr>
            <p:spPr>
              <a:xfrm>
                <a:off x="66597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23"/>
              <p:cNvSpPr/>
              <p:nvPr/>
            </p:nvSpPr>
            <p:spPr>
              <a:xfrm>
                <a:off x="66597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23"/>
              <p:cNvSpPr/>
              <p:nvPr/>
            </p:nvSpPr>
            <p:spPr>
              <a:xfrm>
                <a:off x="657752"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23"/>
              <p:cNvSpPr/>
              <p:nvPr/>
            </p:nvSpPr>
            <p:spPr>
              <a:xfrm>
                <a:off x="66597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23"/>
              <p:cNvSpPr/>
              <p:nvPr/>
            </p:nvSpPr>
            <p:spPr>
              <a:xfrm>
                <a:off x="66597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23"/>
              <p:cNvSpPr/>
              <p:nvPr/>
            </p:nvSpPr>
            <p:spPr>
              <a:xfrm>
                <a:off x="657752"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23"/>
              <p:cNvSpPr/>
              <p:nvPr/>
            </p:nvSpPr>
            <p:spPr>
              <a:xfrm>
                <a:off x="66597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1" name="Google Shape;7331;p23"/>
              <p:cNvGrpSpPr/>
              <p:nvPr/>
            </p:nvGrpSpPr>
            <p:grpSpPr>
              <a:xfrm>
                <a:off x="384275" y="206"/>
                <a:ext cx="53414" cy="4852321"/>
                <a:chOff x="418506" y="206"/>
                <a:chExt cx="53414" cy="4852321"/>
              </a:xfrm>
            </p:grpSpPr>
            <p:sp>
              <p:nvSpPr>
                <p:cNvPr id="7332" name="Google Shape;7332;p23"/>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23"/>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23"/>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23"/>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23"/>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23"/>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23"/>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23"/>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23"/>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23"/>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23"/>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23"/>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23"/>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23"/>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23"/>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23"/>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23"/>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23"/>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23"/>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23"/>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23"/>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23"/>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23"/>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23"/>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23"/>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23"/>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23"/>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23"/>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23"/>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23"/>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23"/>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23"/>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23"/>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23"/>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6" name="Google Shape;7366;p23"/>
              <p:cNvSpPr/>
              <p:nvPr/>
            </p:nvSpPr>
            <p:spPr>
              <a:xfrm>
                <a:off x="939336"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23"/>
              <p:cNvSpPr/>
              <p:nvPr/>
            </p:nvSpPr>
            <p:spPr>
              <a:xfrm>
                <a:off x="939336"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23"/>
              <p:cNvSpPr/>
              <p:nvPr/>
            </p:nvSpPr>
            <p:spPr>
              <a:xfrm>
                <a:off x="939336"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23"/>
              <p:cNvSpPr/>
              <p:nvPr/>
            </p:nvSpPr>
            <p:spPr>
              <a:xfrm>
                <a:off x="939336"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23"/>
              <p:cNvSpPr/>
              <p:nvPr/>
            </p:nvSpPr>
            <p:spPr>
              <a:xfrm>
                <a:off x="931109"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23"/>
              <p:cNvSpPr/>
              <p:nvPr/>
            </p:nvSpPr>
            <p:spPr>
              <a:xfrm>
                <a:off x="931109"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23"/>
              <p:cNvSpPr/>
              <p:nvPr/>
            </p:nvSpPr>
            <p:spPr>
              <a:xfrm>
                <a:off x="939336"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23"/>
              <p:cNvSpPr/>
              <p:nvPr/>
            </p:nvSpPr>
            <p:spPr>
              <a:xfrm>
                <a:off x="931109"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23"/>
            <p:cNvGrpSpPr/>
            <p:nvPr/>
          </p:nvGrpSpPr>
          <p:grpSpPr>
            <a:xfrm>
              <a:off x="8398705" y="206"/>
              <a:ext cx="599413" cy="5143474"/>
              <a:chOff x="8322446" y="206"/>
              <a:chExt cx="599413" cy="5143474"/>
            </a:xfrm>
          </p:grpSpPr>
          <p:sp>
            <p:nvSpPr>
              <p:cNvPr id="7375" name="Google Shape;7375;p23"/>
              <p:cNvSpPr/>
              <p:nvPr/>
            </p:nvSpPr>
            <p:spPr>
              <a:xfrm>
                <a:off x="833067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23"/>
              <p:cNvSpPr/>
              <p:nvPr/>
            </p:nvSpPr>
            <p:spPr>
              <a:xfrm>
                <a:off x="86033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7" name="Google Shape;7377;p23"/>
              <p:cNvGrpSpPr/>
              <p:nvPr/>
            </p:nvGrpSpPr>
            <p:grpSpPr>
              <a:xfrm>
                <a:off x="8322446" y="206"/>
                <a:ext cx="599413" cy="5143474"/>
                <a:chOff x="8160192" y="206"/>
                <a:chExt cx="599413" cy="5143474"/>
              </a:xfrm>
            </p:grpSpPr>
            <p:grpSp>
              <p:nvGrpSpPr>
                <p:cNvPr id="7378" name="Google Shape;7378;p23"/>
                <p:cNvGrpSpPr/>
                <p:nvPr/>
              </p:nvGrpSpPr>
              <p:grpSpPr>
                <a:xfrm>
                  <a:off x="8706192" y="206"/>
                  <a:ext cx="53414" cy="5143474"/>
                  <a:chOff x="8511811" y="206"/>
                  <a:chExt cx="53414" cy="5143474"/>
                </a:xfrm>
              </p:grpSpPr>
              <p:sp>
                <p:nvSpPr>
                  <p:cNvPr id="7379" name="Google Shape;7379;p23"/>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23"/>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23"/>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23"/>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23"/>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23"/>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23"/>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23"/>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23"/>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23"/>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23"/>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23"/>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23"/>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23"/>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23"/>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23"/>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23"/>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23"/>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23"/>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23"/>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23"/>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23"/>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23"/>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23"/>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23"/>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23"/>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23"/>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23"/>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23"/>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23"/>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23"/>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23"/>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23"/>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23"/>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23"/>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23"/>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5" name="Google Shape;7415;p23"/>
                <p:cNvSpPr/>
                <p:nvPr/>
              </p:nvSpPr>
              <p:spPr>
                <a:xfrm>
                  <a:off x="816841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23"/>
                <p:cNvSpPr/>
                <p:nvPr/>
              </p:nvSpPr>
              <p:spPr>
                <a:xfrm>
                  <a:off x="816841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23"/>
                <p:cNvSpPr/>
                <p:nvPr/>
              </p:nvSpPr>
              <p:spPr>
                <a:xfrm>
                  <a:off x="816841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23"/>
                <p:cNvSpPr/>
                <p:nvPr/>
              </p:nvSpPr>
              <p:spPr>
                <a:xfrm>
                  <a:off x="816019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23"/>
                <p:cNvSpPr/>
                <p:nvPr/>
              </p:nvSpPr>
              <p:spPr>
                <a:xfrm>
                  <a:off x="816019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23"/>
                <p:cNvSpPr/>
                <p:nvPr/>
              </p:nvSpPr>
              <p:spPr>
                <a:xfrm>
                  <a:off x="816841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23"/>
                <p:cNvSpPr/>
                <p:nvPr/>
              </p:nvSpPr>
              <p:spPr>
                <a:xfrm>
                  <a:off x="816019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23"/>
                <p:cNvSpPr/>
                <p:nvPr/>
              </p:nvSpPr>
              <p:spPr>
                <a:xfrm>
                  <a:off x="844106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23"/>
                <p:cNvSpPr/>
                <p:nvPr/>
              </p:nvSpPr>
              <p:spPr>
                <a:xfrm>
                  <a:off x="844106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23"/>
                <p:cNvSpPr/>
                <p:nvPr/>
              </p:nvSpPr>
              <p:spPr>
                <a:xfrm>
                  <a:off x="844106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23"/>
                <p:cNvSpPr/>
                <p:nvPr/>
              </p:nvSpPr>
              <p:spPr>
                <a:xfrm>
                  <a:off x="843366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23"/>
                <p:cNvSpPr/>
                <p:nvPr/>
              </p:nvSpPr>
              <p:spPr>
                <a:xfrm>
                  <a:off x="843366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23"/>
                <p:cNvSpPr/>
                <p:nvPr/>
              </p:nvSpPr>
              <p:spPr>
                <a:xfrm>
                  <a:off x="844106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23"/>
                <p:cNvSpPr/>
                <p:nvPr/>
              </p:nvSpPr>
              <p:spPr>
                <a:xfrm>
                  <a:off x="843366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23"/>
                <p:cNvSpPr/>
                <p:nvPr/>
              </p:nvSpPr>
              <p:spPr>
                <a:xfrm>
                  <a:off x="8441061"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23"/>
                <p:cNvSpPr/>
                <p:nvPr/>
              </p:nvSpPr>
              <p:spPr>
                <a:xfrm>
                  <a:off x="843366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23"/>
                <p:cNvSpPr/>
                <p:nvPr/>
              </p:nvSpPr>
              <p:spPr>
                <a:xfrm>
                  <a:off x="8441061"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23"/>
                <p:cNvSpPr/>
                <p:nvPr/>
              </p:nvSpPr>
              <p:spPr>
                <a:xfrm>
                  <a:off x="843366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23"/>
                <p:cNvSpPr/>
                <p:nvPr/>
              </p:nvSpPr>
              <p:spPr>
                <a:xfrm>
                  <a:off x="8441061"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23"/>
                <p:cNvSpPr/>
                <p:nvPr/>
              </p:nvSpPr>
              <p:spPr>
                <a:xfrm>
                  <a:off x="843366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23"/>
                <p:cNvSpPr/>
                <p:nvPr/>
              </p:nvSpPr>
              <p:spPr>
                <a:xfrm>
                  <a:off x="8441061"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23"/>
                <p:cNvSpPr/>
                <p:nvPr/>
              </p:nvSpPr>
              <p:spPr>
                <a:xfrm>
                  <a:off x="8441061"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23"/>
                <p:cNvSpPr/>
                <p:nvPr/>
              </p:nvSpPr>
              <p:spPr>
                <a:xfrm>
                  <a:off x="843366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23"/>
                <p:cNvSpPr/>
                <p:nvPr/>
              </p:nvSpPr>
              <p:spPr>
                <a:xfrm>
                  <a:off x="843366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439" name="Google Shape;7439;p23"/>
          <p:cNvSpPr txBox="1">
            <a:spLocks noGrp="1"/>
          </p:cNvSpPr>
          <p:nvPr>
            <p:ph type="subTitle" idx="1"/>
          </p:nvPr>
        </p:nvSpPr>
        <p:spPr>
          <a:xfrm>
            <a:off x="5668750" y="2345816"/>
            <a:ext cx="2641500" cy="530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440" name="Google Shape;7440;p23"/>
          <p:cNvSpPr txBox="1">
            <a:spLocks noGrp="1"/>
          </p:cNvSpPr>
          <p:nvPr>
            <p:ph type="subTitle" idx="2"/>
          </p:nvPr>
        </p:nvSpPr>
        <p:spPr>
          <a:xfrm>
            <a:off x="5668750" y="2827636"/>
            <a:ext cx="26415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7441" name="Google Shape;7441;p23"/>
          <p:cNvSpPr txBox="1">
            <a:spLocks noGrp="1"/>
          </p:cNvSpPr>
          <p:nvPr>
            <p:ph type="subTitle" idx="3"/>
          </p:nvPr>
        </p:nvSpPr>
        <p:spPr>
          <a:xfrm>
            <a:off x="5668750" y="1222004"/>
            <a:ext cx="2641500" cy="530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442" name="Google Shape;7442;p23"/>
          <p:cNvSpPr txBox="1">
            <a:spLocks noGrp="1"/>
          </p:cNvSpPr>
          <p:nvPr>
            <p:ph type="subTitle" idx="4"/>
          </p:nvPr>
        </p:nvSpPr>
        <p:spPr>
          <a:xfrm>
            <a:off x="5668750" y="1703824"/>
            <a:ext cx="26415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7443" name="Google Shape;7443;p23"/>
          <p:cNvSpPr txBox="1">
            <a:spLocks noGrp="1"/>
          </p:cNvSpPr>
          <p:nvPr>
            <p:ph type="subTitle" idx="5"/>
          </p:nvPr>
        </p:nvSpPr>
        <p:spPr>
          <a:xfrm>
            <a:off x="5668750" y="3469628"/>
            <a:ext cx="2641500" cy="5304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444" name="Google Shape;7444;p23"/>
          <p:cNvSpPr txBox="1">
            <a:spLocks noGrp="1"/>
          </p:cNvSpPr>
          <p:nvPr>
            <p:ph type="subTitle" idx="6"/>
          </p:nvPr>
        </p:nvSpPr>
        <p:spPr>
          <a:xfrm>
            <a:off x="5668750" y="3951448"/>
            <a:ext cx="26415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7445" name="Google Shape;7445;p23"/>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200"/>
              <a:buFont typeface="Fredoka One"/>
              <a:buNone/>
              <a:defRPr sz="3200"/>
            </a:lvl1pPr>
            <a:lvl2pPr lvl="1" algn="ctr" rtl="0">
              <a:spcBef>
                <a:spcPts val="0"/>
              </a:spcBef>
              <a:spcAft>
                <a:spcPts val="0"/>
              </a:spcAft>
              <a:buSzPts val="3600"/>
              <a:buFont typeface="Fredoka One"/>
              <a:buNone/>
              <a:defRPr sz="3600">
                <a:latin typeface="Fredoka One"/>
                <a:ea typeface="Fredoka One"/>
                <a:cs typeface="Fredoka One"/>
                <a:sym typeface="Fredoka One"/>
              </a:defRPr>
            </a:lvl2pPr>
            <a:lvl3pPr lvl="2" algn="ctr" rtl="0">
              <a:spcBef>
                <a:spcPts val="0"/>
              </a:spcBef>
              <a:spcAft>
                <a:spcPts val="0"/>
              </a:spcAft>
              <a:buSzPts val="3600"/>
              <a:buFont typeface="Fredoka One"/>
              <a:buNone/>
              <a:defRPr sz="3600">
                <a:latin typeface="Fredoka One"/>
                <a:ea typeface="Fredoka One"/>
                <a:cs typeface="Fredoka One"/>
                <a:sym typeface="Fredoka One"/>
              </a:defRPr>
            </a:lvl3pPr>
            <a:lvl4pPr lvl="3" algn="ctr" rtl="0">
              <a:spcBef>
                <a:spcPts val="0"/>
              </a:spcBef>
              <a:spcAft>
                <a:spcPts val="0"/>
              </a:spcAft>
              <a:buSzPts val="3600"/>
              <a:buFont typeface="Fredoka One"/>
              <a:buNone/>
              <a:defRPr sz="3600">
                <a:latin typeface="Fredoka One"/>
                <a:ea typeface="Fredoka One"/>
                <a:cs typeface="Fredoka One"/>
                <a:sym typeface="Fredoka One"/>
              </a:defRPr>
            </a:lvl4pPr>
            <a:lvl5pPr lvl="4" algn="ctr" rtl="0">
              <a:spcBef>
                <a:spcPts val="0"/>
              </a:spcBef>
              <a:spcAft>
                <a:spcPts val="0"/>
              </a:spcAft>
              <a:buSzPts val="3600"/>
              <a:buFont typeface="Fredoka One"/>
              <a:buNone/>
              <a:defRPr sz="3600">
                <a:latin typeface="Fredoka One"/>
                <a:ea typeface="Fredoka One"/>
                <a:cs typeface="Fredoka One"/>
                <a:sym typeface="Fredoka One"/>
              </a:defRPr>
            </a:lvl5pPr>
            <a:lvl6pPr lvl="5" algn="ctr" rtl="0">
              <a:spcBef>
                <a:spcPts val="0"/>
              </a:spcBef>
              <a:spcAft>
                <a:spcPts val="0"/>
              </a:spcAft>
              <a:buSzPts val="3600"/>
              <a:buFont typeface="Fredoka One"/>
              <a:buNone/>
              <a:defRPr sz="3600">
                <a:latin typeface="Fredoka One"/>
                <a:ea typeface="Fredoka One"/>
                <a:cs typeface="Fredoka One"/>
                <a:sym typeface="Fredoka One"/>
              </a:defRPr>
            </a:lvl6pPr>
            <a:lvl7pPr lvl="6" algn="ctr" rtl="0">
              <a:spcBef>
                <a:spcPts val="0"/>
              </a:spcBef>
              <a:spcAft>
                <a:spcPts val="0"/>
              </a:spcAft>
              <a:buSzPts val="3600"/>
              <a:buFont typeface="Fredoka One"/>
              <a:buNone/>
              <a:defRPr sz="3600">
                <a:latin typeface="Fredoka One"/>
                <a:ea typeface="Fredoka One"/>
                <a:cs typeface="Fredoka One"/>
                <a:sym typeface="Fredoka One"/>
              </a:defRPr>
            </a:lvl7pPr>
            <a:lvl8pPr lvl="7" algn="ctr" rtl="0">
              <a:spcBef>
                <a:spcPts val="0"/>
              </a:spcBef>
              <a:spcAft>
                <a:spcPts val="0"/>
              </a:spcAft>
              <a:buSzPts val="3600"/>
              <a:buFont typeface="Fredoka One"/>
              <a:buNone/>
              <a:defRPr sz="3600">
                <a:latin typeface="Fredoka One"/>
                <a:ea typeface="Fredoka One"/>
                <a:cs typeface="Fredoka One"/>
                <a:sym typeface="Fredoka One"/>
              </a:defRPr>
            </a:lvl8pPr>
            <a:lvl9pPr lvl="8" algn="ctr" rtl="0">
              <a:spcBef>
                <a:spcPts val="0"/>
              </a:spcBef>
              <a:spcAft>
                <a:spcPts val="0"/>
              </a:spcAft>
              <a:buSzPts val="3600"/>
              <a:buFont typeface="Fredoka One"/>
              <a:buNone/>
              <a:defRPr sz="3600">
                <a:latin typeface="Fredoka One"/>
                <a:ea typeface="Fredoka One"/>
                <a:cs typeface="Fredoka One"/>
                <a:sym typeface="Fredoka One"/>
              </a:defRPr>
            </a:lvl9pPr>
          </a:lstStyle>
          <a:p>
            <a:endParaRPr/>
          </a:p>
        </p:txBody>
      </p:sp>
      <p:sp>
        <p:nvSpPr>
          <p:cNvPr id="7446" name="Google Shape;7446;p23"/>
          <p:cNvSpPr txBox="1">
            <a:spLocks noGrp="1"/>
          </p:cNvSpPr>
          <p:nvPr>
            <p:ph type="subTitle" idx="7"/>
          </p:nvPr>
        </p:nvSpPr>
        <p:spPr>
          <a:xfrm>
            <a:off x="1739500" y="1222004"/>
            <a:ext cx="2641500" cy="530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447" name="Google Shape;7447;p23"/>
          <p:cNvSpPr txBox="1">
            <a:spLocks noGrp="1"/>
          </p:cNvSpPr>
          <p:nvPr>
            <p:ph type="subTitle" idx="8"/>
          </p:nvPr>
        </p:nvSpPr>
        <p:spPr>
          <a:xfrm>
            <a:off x="1739500" y="1703824"/>
            <a:ext cx="26415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7448" name="Google Shape;7448;p23"/>
          <p:cNvSpPr txBox="1">
            <a:spLocks noGrp="1"/>
          </p:cNvSpPr>
          <p:nvPr>
            <p:ph type="subTitle" idx="9"/>
          </p:nvPr>
        </p:nvSpPr>
        <p:spPr>
          <a:xfrm>
            <a:off x="1739500" y="2345816"/>
            <a:ext cx="2641500" cy="530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449" name="Google Shape;7449;p23"/>
          <p:cNvSpPr txBox="1">
            <a:spLocks noGrp="1"/>
          </p:cNvSpPr>
          <p:nvPr>
            <p:ph type="subTitle" idx="13"/>
          </p:nvPr>
        </p:nvSpPr>
        <p:spPr>
          <a:xfrm>
            <a:off x="1739500" y="2827636"/>
            <a:ext cx="26415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7450" name="Google Shape;7450;p23"/>
          <p:cNvSpPr txBox="1">
            <a:spLocks noGrp="1"/>
          </p:cNvSpPr>
          <p:nvPr>
            <p:ph type="subTitle" idx="14"/>
          </p:nvPr>
        </p:nvSpPr>
        <p:spPr>
          <a:xfrm>
            <a:off x="1739500" y="3469628"/>
            <a:ext cx="2641500" cy="530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7451" name="Google Shape;7451;p23"/>
          <p:cNvSpPr txBox="1">
            <a:spLocks noGrp="1"/>
          </p:cNvSpPr>
          <p:nvPr>
            <p:ph type="subTitle" idx="15"/>
          </p:nvPr>
        </p:nvSpPr>
        <p:spPr>
          <a:xfrm>
            <a:off x="1739500" y="3951448"/>
            <a:ext cx="26415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CUSTOM_5_3_2">
    <p:spTree>
      <p:nvGrpSpPr>
        <p:cNvPr id="1" name="Shape 7452"/>
        <p:cNvGrpSpPr/>
        <p:nvPr/>
      </p:nvGrpSpPr>
      <p:grpSpPr>
        <a:xfrm>
          <a:off x="0" y="0"/>
          <a:ext cx="0" cy="0"/>
          <a:chOff x="0" y="0"/>
          <a:chExt cx="0" cy="0"/>
        </a:xfrm>
      </p:grpSpPr>
      <p:grpSp>
        <p:nvGrpSpPr>
          <p:cNvPr id="7453" name="Google Shape;7453;p24"/>
          <p:cNvGrpSpPr/>
          <p:nvPr/>
        </p:nvGrpSpPr>
        <p:grpSpPr>
          <a:xfrm>
            <a:off x="189" y="52"/>
            <a:ext cx="9144013" cy="5143533"/>
            <a:chOff x="4088025" y="1324225"/>
            <a:chExt cx="1348575" cy="1101800"/>
          </a:xfrm>
        </p:grpSpPr>
        <p:sp>
          <p:nvSpPr>
            <p:cNvPr id="7454" name="Google Shape;7454;p24"/>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24"/>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24"/>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24"/>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24"/>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24"/>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24"/>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24"/>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24"/>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24"/>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24"/>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24"/>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24"/>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24"/>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24"/>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24"/>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24"/>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24"/>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24"/>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24"/>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24"/>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24"/>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24"/>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24"/>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24"/>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24"/>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24"/>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24"/>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24"/>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24"/>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24"/>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24"/>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24"/>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24"/>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24"/>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24"/>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24"/>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24"/>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24"/>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24"/>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24"/>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24"/>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24"/>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24"/>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24"/>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24"/>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24"/>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24"/>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24"/>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24"/>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24"/>
          <p:cNvGrpSpPr/>
          <p:nvPr/>
        </p:nvGrpSpPr>
        <p:grpSpPr>
          <a:xfrm>
            <a:off x="34718" y="206"/>
            <a:ext cx="9074564" cy="5143474"/>
            <a:chOff x="34718" y="206"/>
            <a:chExt cx="9074564" cy="5143474"/>
          </a:xfrm>
        </p:grpSpPr>
        <p:sp>
          <p:nvSpPr>
            <p:cNvPr id="7505" name="Google Shape;7505;p24"/>
            <p:cNvSpPr/>
            <p:nvPr/>
          </p:nvSpPr>
          <p:spPr>
            <a:xfrm>
              <a:off x="57374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24"/>
            <p:cNvSpPr/>
            <p:nvPr/>
          </p:nvSpPr>
          <p:spPr>
            <a:xfrm>
              <a:off x="57374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24"/>
            <p:cNvSpPr/>
            <p:nvPr/>
          </p:nvSpPr>
          <p:spPr>
            <a:xfrm>
              <a:off x="57374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24"/>
            <p:cNvSpPr/>
            <p:nvPr/>
          </p:nvSpPr>
          <p:spPr>
            <a:xfrm>
              <a:off x="565521"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24"/>
            <p:cNvSpPr/>
            <p:nvPr/>
          </p:nvSpPr>
          <p:spPr>
            <a:xfrm>
              <a:off x="565521"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24"/>
            <p:cNvSpPr/>
            <p:nvPr/>
          </p:nvSpPr>
          <p:spPr>
            <a:xfrm>
              <a:off x="57374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24"/>
            <p:cNvSpPr/>
            <p:nvPr/>
          </p:nvSpPr>
          <p:spPr>
            <a:xfrm>
              <a:off x="565521"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24"/>
            <p:cNvSpPr/>
            <p:nvPr/>
          </p:nvSpPr>
          <p:spPr>
            <a:xfrm>
              <a:off x="57374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24"/>
            <p:cNvSpPr/>
            <p:nvPr/>
          </p:nvSpPr>
          <p:spPr>
            <a:xfrm>
              <a:off x="565521"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24"/>
            <p:cNvSpPr/>
            <p:nvPr/>
          </p:nvSpPr>
          <p:spPr>
            <a:xfrm>
              <a:off x="565521"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24"/>
            <p:cNvSpPr/>
            <p:nvPr/>
          </p:nvSpPr>
          <p:spPr>
            <a:xfrm>
              <a:off x="57374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24"/>
            <p:cNvSpPr/>
            <p:nvPr/>
          </p:nvSpPr>
          <p:spPr>
            <a:xfrm>
              <a:off x="57374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24"/>
            <p:cNvSpPr/>
            <p:nvPr/>
          </p:nvSpPr>
          <p:spPr>
            <a:xfrm>
              <a:off x="57374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24"/>
            <p:cNvSpPr/>
            <p:nvPr/>
          </p:nvSpPr>
          <p:spPr>
            <a:xfrm>
              <a:off x="565521"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24"/>
            <p:cNvSpPr/>
            <p:nvPr/>
          </p:nvSpPr>
          <p:spPr>
            <a:xfrm>
              <a:off x="57374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24"/>
            <p:cNvSpPr/>
            <p:nvPr/>
          </p:nvSpPr>
          <p:spPr>
            <a:xfrm>
              <a:off x="57374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24"/>
            <p:cNvSpPr/>
            <p:nvPr/>
          </p:nvSpPr>
          <p:spPr>
            <a:xfrm>
              <a:off x="565521"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24"/>
            <p:cNvSpPr/>
            <p:nvPr/>
          </p:nvSpPr>
          <p:spPr>
            <a:xfrm>
              <a:off x="57374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24"/>
            <p:cNvSpPr/>
            <p:nvPr/>
          </p:nvSpPr>
          <p:spPr>
            <a:xfrm>
              <a:off x="565521"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24"/>
            <p:cNvSpPr/>
            <p:nvPr/>
          </p:nvSpPr>
          <p:spPr>
            <a:xfrm>
              <a:off x="573748"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24"/>
            <p:cNvSpPr/>
            <p:nvPr/>
          </p:nvSpPr>
          <p:spPr>
            <a:xfrm>
              <a:off x="565521"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24"/>
            <p:cNvSpPr/>
            <p:nvPr/>
          </p:nvSpPr>
          <p:spPr>
            <a:xfrm>
              <a:off x="573748"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24"/>
            <p:cNvSpPr/>
            <p:nvPr/>
          </p:nvSpPr>
          <p:spPr>
            <a:xfrm>
              <a:off x="565521"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24"/>
            <p:cNvSpPr/>
            <p:nvPr/>
          </p:nvSpPr>
          <p:spPr>
            <a:xfrm>
              <a:off x="565521"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24"/>
            <p:cNvSpPr/>
            <p:nvPr/>
          </p:nvSpPr>
          <p:spPr>
            <a:xfrm>
              <a:off x="573748"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24"/>
            <p:cNvSpPr/>
            <p:nvPr/>
          </p:nvSpPr>
          <p:spPr>
            <a:xfrm>
              <a:off x="565521"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24"/>
            <p:cNvSpPr/>
            <p:nvPr/>
          </p:nvSpPr>
          <p:spPr>
            <a:xfrm>
              <a:off x="565521"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24"/>
            <p:cNvSpPr/>
            <p:nvPr/>
          </p:nvSpPr>
          <p:spPr>
            <a:xfrm>
              <a:off x="565521"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24"/>
            <p:cNvSpPr/>
            <p:nvPr/>
          </p:nvSpPr>
          <p:spPr>
            <a:xfrm>
              <a:off x="573748"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24"/>
            <p:cNvSpPr/>
            <p:nvPr/>
          </p:nvSpPr>
          <p:spPr>
            <a:xfrm>
              <a:off x="573748"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24"/>
            <p:cNvSpPr/>
            <p:nvPr/>
          </p:nvSpPr>
          <p:spPr>
            <a:xfrm>
              <a:off x="573748"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24"/>
            <p:cNvSpPr/>
            <p:nvPr/>
          </p:nvSpPr>
          <p:spPr>
            <a:xfrm>
              <a:off x="565521"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24"/>
            <p:cNvSpPr/>
            <p:nvPr/>
          </p:nvSpPr>
          <p:spPr>
            <a:xfrm>
              <a:off x="573748"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24"/>
            <p:cNvSpPr/>
            <p:nvPr/>
          </p:nvSpPr>
          <p:spPr>
            <a:xfrm>
              <a:off x="565521"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24"/>
            <p:cNvSpPr/>
            <p:nvPr/>
          </p:nvSpPr>
          <p:spPr>
            <a:xfrm>
              <a:off x="573748"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24"/>
            <p:cNvSpPr/>
            <p:nvPr/>
          </p:nvSpPr>
          <p:spPr>
            <a:xfrm>
              <a:off x="565521"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24"/>
            <p:cNvSpPr/>
            <p:nvPr/>
          </p:nvSpPr>
          <p:spPr>
            <a:xfrm>
              <a:off x="110467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24"/>
            <p:cNvSpPr/>
            <p:nvPr/>
          </p:nvSpPr>
          <p:spPr>
            <a:xfrm>
              <a:off x="110467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24"/>
            <p:cNvSpPr/>
            <p:nvPr/>
          </p:nvSpPr>
          <p:spPr>
            <a:xfrm>
              <a:off x="1104670"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24"/>
            <p:cNvSpPr/>
            <p:nvPr/>
          </p:nvSpPr>
          <p:spPr>
            <a:xfrm>
              <a:off x="109632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24"/>
            <p:cNvSpPr/>
            <p:nvPr/>
          </p:nvSpPr>
          <p:spPr>
            <a:xfrm>
              <a:off x="109632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24"/>
            <p:cNvSpPr/>
            <p:nvPr/>
          </p:nvSpPr>
          <p:spPr>
            <a:xfrm>
              <a:off x="1104670"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24"/>
            <p:cNvSpPr/>
            <p:nvPr/>
          </p:nvSpPr>
          <p:spPr>
            <a:xfrm>
              <a:off x="109632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24"/>
            <p:cNvSpPr/>
            <p:nvPr/>
          </p:nvSpPr>
          <p:spPr>
            <a:xfrm>
              <a:off x="1104670"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24"/>
            <p:cNvSpPr/>
            <p:nvPr/>
          </p:nvSpPr>
          <p:spPr>
            <a:xfrm>
              <a:off x="109632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24"/>
            <p:cNvSpPr/>
            <p:nvPr/>
          </p:nvSpPr>
          <p:spPr>
            <a:xfrm>
              <a:off x="109632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24"/>
            <p:cNvSpPr/>
            <p:nvPr/>
          </p:nvSpPr>
          <p:spPr>
            <a:xfrm>
              <a:off x="1104670"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24"/>
            <p:cNvSpPr/>
            <p:nvPr/>
          </p:nvSpPr>
          <p:spPr>
            <a:xfrm>
              <a:off x="1104670"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24"/>
            <p:cNvSpPr/>
            <p:nvPr/>
          </p:nvSpPr>
          <p:spPr>
            <a:xfrm>
              <a:off x="1370012"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24"/>
            <p:cNvSpPr/>
            <p:nvPr/>
          </p:nvSpPr>
          <p:spPr>
            <a:xfrm>
              <a:off x="1370012"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24"/>
            <p:cNvSpPr/>
            <p:nvPr/>
          </p:nvSpPr>
          <p:spPr>
            <a:xfrm>
              <a:off x="1370012"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24"/>
            <p:cNvSpPr/>
            <p:nvPr/>
          </p:nvSpPr>
          <p:spPr>
            <a:xfrm>
              <a:off x="1361785"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24"/>
            <p:cNvSpPr/>
            <p:nvPr/>
          </p:nvSpPr>
          <p:spPr>
            <a:xfrm>
              <a:off x="1361785"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24"/>
            <p:cNvSpPr/>
            <p:nvPr/>
          </p:nvSpPr>
          <p:spPr>
            <a:xfrm>
              <a:off x="1370012"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24"/>
            <p:cNvSpPr/>
            <p:nvPr/>
          </p:nvSpPr>
          <p:spPr>
            <a:xfrm>
              <a:off x="1361785"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24"/>
            <p:cNvSpPr/>
            <p:nvPr/>
          </p:nvSpPr>
          <p:spPr>
            <a:xfrm>
              <a:off x="1370012"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24"/>
            <p:cNvSpPr/>
            <p:nvPr/>
          </p:nvSpPr>
          <p:spPr>
            <a:xfrm>
              <a:off x="1361785"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24"/>
            <p:cNvSpPr/>
            <p:nvPr/>
          </p:nvSpPr>
          <p:spPr>
            <a:xfrm>
              <a:off x="1361785"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24"/>
            <p:cNvSpPr/>
            <p:nvPr/>
          </p:nvSpPr>
          <p:spPr>
            <a:xfrm>
              <a:off x="1370012"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24"/>
            <p:cNvSpPr/>
            <p:nvPr/>
          </p:nvSpPr>
          <p:spPr>
            <a:xfrm>
              <a:off x="853412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24"/>
            <p:cNvSpPr/>
            <p:nvPr/>
          </p:nvSpPr>
          <p:spPr>
            <a:xfrm>
              <a:off x="853412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24"/>
            <p:cNvSpPr/>
            <p:nvPr/>
          </p:nvSpPr>
          <p:spPr>
            <a:xfrm>
              <a:off x="853412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24"/>
            <p:cNvSpPr/>
            <p:nvPr/>
          </p:nvSpPr>
          <p:spPr>
            <a:xfrm>
              <a:off x="852590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24"/>
            <p:cNvSpPr/>
            <p:nvPr/>
          </p:nvSpPr>
          <p:spPr>
            <a:xfrm>
              <a:off x="8525900"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24"/>
            <p:cNvSpPr/>
            <p:nvPr/>
          </p:nvSpPr>
          <p:spPr>
            <a:xfrm>
              <a:off x="8534126"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24"/>
            <p:cNvSpPr/>
            <p:nvPr/>
          </p:nvSpPr>
          <p:spPr>
            <a:xfrm>
              <a:off x="8525900"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24"/>
            <p:cNvSpPr/>
            <p:nvPr/>
          </p:nvSpPr>
          <p:spPr>
            <a:xfrm>
              <a:off x="8534126"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24"/>
            <p:cNvSpPr/>
            <p:nvPr/>
          </p:nvSpPr>
          <p:spPr>
            <a:xfrm>
              <a:off x="8525900"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24"/>
            <p:cNvSpPr/>
            <p:nvPr/>
          </p:nvSpPr>
          <p:spPr>
            <a:xfrm>
              <a:off x="8525900"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24"/>
            <p:cNvSpPr/>
            <p:nvPr/>
          </p:nvSpPr>
          <p:spPr>
            <a:xfrm>
              <a:off x="8534126"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24"/>
            <p:cNvSpPr/>
            <p:nvPr/>
          </p:nvSpPr>
          <p:spPr>
            <a:xfrm>
              <a:off x="8534126"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24"/>
            <p:cNvSpPr/>
            <p:nvPr/>
          </p:nvSpPr>
          <p:spPr>
            <a:xfrm>
              <a:off x="8534126"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24"/>
            <p:cNvSpPr/>
            <p:nvPr/>
          </p:nvSpPr>
          <p:spPr>
            <a:xfrm>
              <a:off x="8525900"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24"/>
            <p:cNvSpPr/>
            <p:nvPr/>
          </p:nvSpPr>
          <p:spPr>
            <a:xfrm>
              <a:off x="8534126"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24"/>
            <p:cNvSpPr/>
            <p:nvPr/>
          </p:nvSpPr>
          <p:spPr>
            <a:xfrm>
              <a:off x="8534126"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24"/>
            <p:cNvSpPr/>
            <p:nvPr/>
          </p:nvSpPr>
          <p:spPr>
            <a:xfrm>
              <a:off x="8525900"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24"/>
            <p:cNvSpPr/>
            <p:nvPr/>
          </p:nvSpPr>
          <p:spPr>
            <a:xfrm>
              <a:off x="8534126"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24"/>
            <p:cNvSpPr/>
            <p:nvPr/>
          </p:nvSpPr>
          <p:spPr>
            <a:xfrm>
              <a:off x="8525900"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24"/>
            <p:cNvSpPr/>
            <p:nvPr/>
          </p:nvSpPr>
          <p:spPr>
            <a:xfrm>
              <a:off x="8534126"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24"/>
            <p:cNvSpPr/>
            <p:nvPr/>
          </p:nvSpPr>
          <p:spPr>
            <a:xfrm>
              <a:off x="8525900"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24"/>
            <p:cNvSpPr/>
            <p:nvPr/>
          </p:nvSpPr>
          <p:spPr>
            <a:xfrm>
              <a:off x="8534126"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24"/>
            <p:cNvSpPr/>
            <p:nvPr/>
          </p:nvSpPr>
          <p:spPr>
            <a:xfrm>
              <a:off x="8525900"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24"/>
            <p:cNvSpPr/>
            <p:nvPr/>
          </p:nvSpPr>
          <p:spPr>
            <a:xfrm>
              <a:off x="8525900"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24"/>
            <p:cNvSpPr/>
            <p:nvPr/>
          </p:nvSpPr>
          <p:spPr>
            <a:xfrm>
              <a:off x="8534126"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24"/>
            <p:cNvSpPr/>
            <p:nvPr/>
          </p:nvSpPr>
          <p:spPr>
            <a:xfrm>
              <a:off x="8525900"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24"/>
            <p:cNvSpPr/>
            <p:nvPr/>
          </p:nvSpPr>
          <p:spPr>
            <a:xfrm>
              <a:off x="8525900"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24"/>
            <p:cNvSpPr/>
            <p:nvPr/>
          </p:nvSpPr>
          <p:spPr>
            <a:xfrm>
              <a:off x="8525900"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24"/>
            <p:cNvSpPr/>
            <p:nvPr/>
          </p:nvSpPr>
          <p:spPr>
            <a:xfrm>
              <a:off x="8534126"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24"/>
            <p:cNvSpPr/>
            <p:nvPr/>
          </p:nvSpPr>
          <p:spPr>
            <a:xfrm>
              <a:off x="8534126"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24"/>
            <p:cNvSpPr/>
            <p:nvPr/>
          </p:nvSpPr>
          <p:spPr>
            <a:xfrm>
              <a:off x="8534126"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24"/>
            <p:cNvSpPr/>
            <p:nvPr/>
          </p:nvSpPr>
          <p:spPr>
            <a:xfrm>
              <a:off x="8525900"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24"/>
            <p:cNvSpPr/>
            <p:nvPr/>
          </p:nvSpPr>
          <p:spPr>
            <a:xfrm>
              <a:off x="8534126"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24"/>
            <p:cNvSpPr/>
            <p:nvPr/>
          </p:nvSpPr>
          <p:spPr>
            <a:xfrm>
              <a:off x="8525900"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24"/>
            <p:cNvSpPr/>
            <p:nvPr/>
          </p:nvSpPr>
          <p:spPr>
            <a:xfrm>
              <a:off x="8534126"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24"/>
            <p:cNvSpPr/>
            <p:nvPr/>
          </p:nvSpPr>
          <p:spPr>
            <a:xfrm>
              <a:off x="8525900"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24"/>
            <p:cNvSpPr/>
            <p:nvPr/>
          </p:nvSpPr>
          <p:spPr>
            <a:xfrm>
              <a:off x="1635354"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24"/>
            <p:cNvSpPr/>
            <p:nvPr/>
          </p:nvSpPr>
          <p:spPr>
            <a:xfrm>
              <a:off x="1635354"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24"/>
            <p:cNvSpPr/>
            <p:nvPr/>
          </p:nvSpPr>
          <p:spPr>
            <a:xfrm>
              <a:off x="1635354"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24"/>
            <p:cNvSpPr/>
            <p:nvPr/>
          </p:nvSpPr>
          <p:spPr>
            <a:xfrm>
              <a:off x="162712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24"/>
            <p:cNvSpPr/>
            <p:nvPr/>
          </p:nvSpPr>
          <p:spPr>
            <a:xfrm>
              <a:off x="162712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24"/>
            <p:cNvSpPr/>
            <p:nvPr/>
          </p:nvSpPr>
          <p:spPr>
            <a:xfrm>
              <a:off x="1635354"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24"/>
            <p:cNvSpPr/>
            <p:nvPr/>
          </p:nvSpPr>
          <p:spPr>
            <a:xfrm>
              <a:off x="162712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24"/>
            <p:cNvSpPr/>
            <p:nvPr/>
          </p:nvSpPr>
          <p:spPr>
            <a:xfrm>
              <a:off x="1635354"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24"/>
            <p:cNvSpPr/>
            <p:nvPr/>
          </p:nvSpPr>
          <p:spPr>
            <a:xfrm>
              <a:off x="162712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24"/>
            <p:cNvSpPr/>
            <p:nvPr/>
          </p:nvSpPr>
          <p:spPr>
            <a:xfrm>
              <a:off x="162712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24"/>
            <p:cNvSpPr/>
            <p:nvPr/>
          </p:nvSpPr>
          <p:spPr>
            <a:xfrm>
              <a:off x="6677090"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24"/>
            <p:cNvSpPr/>
            <p:nvPr/>
          </p:nvSpPr>
          <p:spPr>
            <a:xfrm>
              <a:off x="6677090"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24"/>
            <p:cNvSpPr/>
            <p:nvPr/>
          </p:nvSpPr>
          <p:spPr>
            <a:xfrm>
              <a:off x="6677090"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24"/>
            <p:cNvSpPr/>
            <p:nvPr/>
          </p:nvSpPr>
          <p:spPr>
            <a:xfrm>
              <a:off x="666874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24"/>
            <p:cNvSpPr/>
            <p:nvPr/>
          </p:nvSpPr>
          <p:spPr>
            <a:xfrm>
              <a:off x="666874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24"/>
            <p:cNvSpPr/>
            <p:nvPr/>
          </p:nvSpPr>
          <p:spPr>
            <a:xfrm>
              <a:off x="6677090"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24"/>
            <p:cNvSpPr/>
            <p:nvPr/>
          </p:nvSpPr>
          <p:spPr>
            <a:xfrm>
              <a:off x="666874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24"/>
            <p:cNvSpPr/>
            <p:nvPr/>
          </p:nvSpPr>
          <p:spPr>
            <a:xfrm>
              <a:off x="6677090"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24"/>
            <p:cNvSpPr/>
            <p:nvPr/>
          </p:nvSpPr>
          <p:spPr>
            <a:xfrm>
              <a:off x="666874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24"/>
            <p:cNvSpPr/>
            <p:nvPr/>
          </p:nvSpPr>
          <p:spPr>
            <a:xfrm>
              <a:off x="666874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24"/>
            <p:cNvSpPr/>
            <p:nvPr/>
          </p:nvSpPr>
          <p:spPr>
            <a:xfrm>
              <a:off x="7738816"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24"/>
            <p:cNvSpPr/>
            <p:nvPr/>
          </p:nvSpPr>
          <p:spPr>
            <a:xfrm>
              <a:off x="7738816"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24"/>
            <p:cNvSpPr/>
            <p:nvPr/>
          </p:nvSpPr>
          <p:spPr>
            <a:xfrm>
              <a:off x="7738816"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24"/>
            <p:cNvSpPr/>
            <p:nvPr/>
          </p:nvSpPr>
          <p:spPr>
            <a:xfrm>
              <a:off x="773058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24"/>
            <p:cNvSpPr/>
            <p:nvPr/>
          </p:nvSpPr>
          <p:spPr>
            <a:xfrm>
              <a:off x="773058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24"/>
            <p:cNvSpPr/>
            <p:nvPr/>
          </p:nvSpPr>
          <p:spPr>
            <a:xfrm>
              <a:off x="7738816"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24"/>
            <p:cNvSpPr/>
            <p:nvPr/>
          </p:nvSpPr>
          <p:spPr>
            <a:xfrm>
              <a:off x="773058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24"/>
            <p:cNvSpPr/>
            <p:nvPr/>
          </p:nvSpPr>
          <p:spPr>
            <a:xfrm>
              <a:off x="7738816"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24"/>
            <p:cNvSpPr/>
            <p:nvPr/>
          </p:nvSpPr>
          <p:spPr>
            <a:xfrm>
              <a:off x="7730589"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24"/>
            <p:cNvSpPr/>
            <p:nvPr/>
          </p:nvSpPr>
          <p:spPr>
            <a:xfrm>
              <a:off x="7730589"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24"/>
            <p:cNvSpPr/>
            <p:nvPr/>
          </p:nvSpPr>
          <p:spPr>
            <a:xfrm>
              <a:off x="7738816"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24"/>
            <p:cNvSpPr/>
            <p:nvPr/>
          </p:nvSpPr>
          <p:spPr>
            <a:xfrm>
              <a:off x="879958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24"/>
            <p:cNvSpPr/>
            <p:nvPr/>
          </p:nvSpPr>
          <p:spPr>
            <a:xfrm>
              <a:off x="879958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24"/>
            <p:cNvSpPr/>
            <p:nvPr/>
          </p:nvSpPr>
          <p:spPr>
            <a:xfrm>
              <a:off x="879958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24"/>
            <p:cNvSpPr/>
            <p:nvPr/>
          </p:nvSpPr>
          <p:spPr>
            <a:xfrm>
              <a:off x="879136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24"/>
            <p:cNvSpPr/>
            <p:nvPr/>
          </p:nvSpPr>
          <p:spPr>
            <a:xfrm>
              <a:off x="879136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24"/>
            <p:cNvSpPr/>
            <p:nvPr/>
          </p:nvSpPr>
          <p:spPr>
            <a:xfrm>
              <a:off x="879958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24"/>
            <p:cNvSpPr/>
            <p:nvPr/>
          </p:nvSpPr>
          <p:spPr>
            <a:xfrm>
              <a:off x="879136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24"/>
            <p:cNvSpPr/>
            <p:nvPr/>
          </p:nvSpPr>
          <p:spPr>
            <a:xfrm>
              <a:off x="879958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24"/>
            <p:cNvSpPr/>
            <p:nvPr/>
          </p:nvSpPr>
          <p:spPr>
            <a:xfrm>
              <a:off x="879136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24"/>
            <p:cNvSpPr/>
            <p:nvPr/>
          </p:nvSpPr>
          <p:spPr>
            <a:xfrm>
              <a:off x="879136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24"/>
            <p:cNvSpPr/>
            <p:nvPr/>
          </p:nvSpPr>
          <p:spPr>
            <a:xfrm>
              <a:off x="879958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24"/>
            <p:cNvSpPr/>
            <p:nvPr/>
          </p:nvSpPr>
          <p:spPr>
            <a:xfrm>
              <a:off x="879958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24"/>
            <p:cNvSpPr/>
            <p:nvPr/>
          </p:nvSpPr>
          <p:spPr>
            <a:xfrm>
              <a:off x="879958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24"/>
            <p:cNvSpPr/>
            <p:nvPr/>
          </p:nvSpPr>
          <p:spPr>
            <a:xfrm>
              <a:off x="879136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24"/>
            <p:cNvSpPr/>
            <p:nvPr/>
          </p:nvSpPr>
          <p:spPr>
            <a:xfrm>
              <a:off x="879958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24"/>
            <p:cNvSpPr/>
            <p:nvPr/>
          </p:nvSpPr>
          <p:spPr>
            <a:xfrm>
              <a:off x="879958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24"/>
            <p:cNvSpPr/>
            <p:nvPr/>
          </p:nvSpPr>
          <p:spPr>
            <a:xfrm>
              <a:off x="879136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24"/>
            <p:cNvSpPr/>
            <p:nvPr/>
          </p:nvSpPr>
          <p:spPr>
            <a:xfrm>
              <a:off x="879958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24"/>
            <p:cNvSpPr/>
            <p:nvPr/>
          </p:nvSpPr>
          <p:spPr>
            <a:xfrm>
              <a:off x="879136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24"/>
            <p:cNvSpPr/>
            <p:nvPr/>
          </p:nvSpPr>
          <p:spPr>
            <a:xfrm>
              <a:off x="879958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24"/>
            <p:cNvSpPr/>
            <p:nvPr/>
          </p:nvSpPr>
          <p:spPr>
            <a:xfrm>
              <a:off x="879136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24"/>
            <p:cNvSpPr/>
            <p:nvPr/>
          </p:nvSpPr>
          <p:spPr>
            <a:xfrm>
              <a:off x="879958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24"/>
            <p:cNvSpPr/>
            <p:nvPr/>
          </p:nvSpPr>
          <p:spPr>
            <a:xfrm>
              <a:off x="879136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24"/>
            <p:cNvSpPr/>
            <p:nvPr/>
          </p:nvSpPr>
          <p:spPr>
            <a:xfrm>
              <a:off x="879136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24"/>
            <p:cNvSpPr/>
            <p:nvPr/>
          </p:nvSpPr>
          <p:spPr>
            <a:xfrm>
              <a:off x="879958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24"/>
            <p:cNvSpPr/>
            <p:nvPr/>
          </p:nvSpPr>
          <p:spPr>
            <a:xfrm>
              <a:off x="879136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24"/>
            <p:cNvSpPr/>
            <p:nvPr/>
          </p:nvSpPr>
          <p:spPr>
            <a:xfrm>
              <a:off x="879136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24"/>
            <p:cNvSpPr/>
            <p:nvPr/>
          </p:nvSpPr>
          <p:spPr>
            <a:xfrm>
              <a:off x="879136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24"/>
            <p:cNvSpPr/>
            <p:nvPr/>
          </p:nvSpPr>
          <p:spPr>
            <a:xfrm>
              <a:off x="879958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24"/>
            <p:cNvSpPr/>
            <p:nvPr/>
          </p:nvSpPr>
          <p:spPr>
            <a:xfrm>
              <a:off x="879958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24"/>
            <p:cNvSpPr/>
            <p:nvPr/>
          </p:nvSpPr>
          <p:spPr>
            <a:xfrm>
              <a:off x="879958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24"/>
            <p:cNvSpPr/>
            <p:nvPr/>
          </p:nvSpPr>
          <p:spPr>
            <a:xfrm>
              <a:off x="879136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24"/>
            <p:cNvSpPr/>
            <p:nvPr/>
          </p:nvSpPr>
          <p:spPr>
            <a:xfrm>
              <a:off x="879958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24"/>
            <p:cNvSpPr/>
            <p:nvPr/>
          </p:nvSpPr>
          <p:spPr>
            <a:xfrm>
              <a:off x="879136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24"/>
            <p:cNvSpPr/>
            <p:nvPr/>
          </p:nvSpPr>
          <p:spPr>
            <a:xfrm>
              <a:off x="879958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24"/>
            <p:cNvSpPr/>
            <p:nvPr/>
          </p:nvSpPr>
          <p:spPr>
            <a:xfrm>
              <a:off x="879136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24"/>
            <p:cNvSpPr/>
            <p:nvPr/>
          </p:nvSpPr>
          <p:spPr>
            <a:xfrm>
              <a:off x="429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24"/>
            <p:cNvSpPr/>
            <p:nvPr/>
          </p:nvSpPr>
          <p:spPr>
            <a:xfrm>
              <a:off x="429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24"/>
            <p:cNvSpPr/>
            <p:nvPr/>
          </p:nvSpPr>
          <p:spPr>
            <a:xfrm>
              <a:off x="429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24"/>
            <p:cNvSpPr/>
            <p:nvPr/>
          </p:nvSpPr>
          <p:spPr>
            <a:xfrm>
              <a:off x="429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24"/>
            <p:cNvSpPr/>
            <p:nvPr/>
          </p:nvSpPr>
          <p:spPr>
            <a:xfrm>
              <a:off x="347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24"/>
            <p:cNvSpPr/>
            <p:nvPr/>
          </p:nvSpPr>
          <p:spPr>
            <a:xfrm>
              <a:off x="34718"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24"/>
            <p:cNvSpPr/>
            <p:nvPr/>
          </p:nvSpPr>
          <p:spPr>
            <a:xfrm>
              <a:off x="42945"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24"/>
            <p:cNvSpPr/>
            <p:nvPr/>
          </p:nvSpPr>
          <p:spPr>
            <a:xfrm>
              <a:off x="34718"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24"/>
            <p:cNvSpPr/>
            <p:nvPr/>
          </p:nvSpPr>
          <p:spPr>
            <a:xfrm>
              <a:off x="42945"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24"/>
            <p:cNvSpPr/>
            <p:nvPr/>
          </p:nvSpPr>
          <p:spPr>
            <a:xfrm>
              <a:off x="34718"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24"/>
            <p:cNvSpPr/>
            <p:nvPr/>
          </p:nvSpPr>
          <p:spPr>
            <a:xfrm>
              <a:off x="42945"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24"/>
            <p:cNvSpPr/>
            <p:nvPr/>
          </p:nvSpPr>
          <p:spPr>
            <a:xfrm>
              <a:off x="34718"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24"/>
            <p:cNvSpPr/>
            <p:nvPr/>
          </p:nvSpPr>
          <p:spPr>
            <a:xfrm>
              <a:off x="42945"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24"/>
            <p:cNvSpPr/>
            <p:nvPr/>
          </p:nvSpPr>
          <p:spPr>
            <a:xfrm>
              <a:off x="34718"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24"/>
            <p:cNvSpPr/>
            <p:nvPr/>
          </p:nvSpPr>
          <p:spPr>
            <a:xfrm>
              <a:off x="42945"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24"/>
            <p:cNvSpPr/>
            <p:nvPr/>
          </p:nvSpPr>
          <p:spPr>
            <a:xfrm>
              <a:off x="42945"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24"/>
            <p:cNvSpPr/>
            <p:nvPr/>
          </p:nvSpPr>
          <p:spPr>
            <a:xfrm>
              <a:off x="34718"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24"/>
            <p:cNvSpPr/>
            <p:nvPr/>
          </p:nvSpPr>
          <p:spPr>
            <a:xfrm>
              <a:off x="34718"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24"/>
            <p:cNvSpPr/>
            <p:nvPr/>
          </p:nvSpPr>
          <p:spPr>
            <a:xfrm>
              <a:off x="42945"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24"/>
            <p:cNvSpPr/>
            <p:nvPr/>
          </p:nvSpPr>
          <p:spPr>
            <a:xfrm>
              <a:off x="34718"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24"/>
            <p:cNvSpPr/>
            <p:nvPr/>
          </p:nvSpPr>
          <p:spPr>
            <a:xfrm>
              <a:off x="42945"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24"/>
            <p:cNvSpPr/>
            <p:nvPr/>
          </p:nvSpPr>
          <p:spPr>
            <a:xfrm>
              <a:off x="42945"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24"/>
            <p:cNvSpPr/>
            <p:nvPr/>
          </p:nvSpPr>
          <p:spPr>
            <a:xfrm>
              <a:off x="34718"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24"/>
            <p:cNvSpPr/>
            <p:nvPr/>
          </p:nvSpPr>
          <p:spPr>
            <a:xfrm>
              <a:off x="34718"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24"/>
            <p:cNvSpPr/>
            <p:nvPr/>
          </p:nvSpPr>
          <p:spPr>
            <a:xfrm>
              <a:off x="34718"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24"/>
            <p:cNvSpPr/>
            <p:nvPr/>
          </p:nvSpPr>
          <p:spPr>
            <a:xfrm>
              <a:off x="42945"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24"/>
            <p:cNvSpPr/>
            <p:nvPr/>
          </p:nvSpPr>
          <p:spPr>
            <a:xfrm>
              <a:off x="42945"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24"/>
            <p:cNvSpPr/>
            <p:nvPr/>
          </p:nvSpPr>
          <p:spPr>
            <a:xfrm>
              <a:off x="42945"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24"/>
            <p:cNvSpPr/>
            <p:nvPr/>
          </p:nvSpPr>
          <p:spPr>
            <a:xfrm>
              <a:off x="34718"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24"/>
            <p:cNvSpPr/>
            <p:nvPr/>
          </p:nvSpPr>
          <p:spPr>
            <a:xfrm>
              <a:off x="42945"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24"/>
            <p:cNvSpPr/>
            <p:nvPr/>
          </p:nvSpPr>
          <p:spPr>
            <a:xfrm>
              <a:off x="34718"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24"/>
            <p:cNvSpPr/>
            <p:nvPr/>
          </p:nvSpPr>
          <p:spPr>
            <a:xfrm>
              <a:off x="42945"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24"/>
            <p:cNvSpPr/>
            <p:nvPr/>
          </p:nvSpPr>
          <p:spPr>
            <a:xfrm>
              <a:off x="34718"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24"/>
            <p:cNvSpPr/>
            <p:nvPr/>
          </p:nvSpPr>
          <p:spPr>
            <a:xfrm>
              <a:off x="42945"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24"/>
            <p:cNvSpPr/>
            <p:nvPr/>
          </p:nvSpPr>
          <p:spPr>
            <a:xfrm>
              <a:off x="308286"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24"/>
            <p:cNvSpPr/>
            <p:nvPr/>
          </p:nvSpPr>
          <p:spPr>
            <a:xfrm>
              <a:off x="308286"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24"/>
            <p:cNvSpPr/>
            <p:nvPr/>
          </p:nvSpPr>
          <p:spPr>
            <a:xfrm>
              <a:off x="308286"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24"/>
            <p:cNvSpPr/>
            <p:nvPr/>
          </p:nvSpPr>
          <p:spPr>
            <a:xfrm>
              <a:off x="308286"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24"/>
            <p:cNvSpPr/>
            <p:nvPr/>
          </p:nvSpPr>
          <p:spPr>
            <a:xfrm>
              <a:off x="300060"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24"/>
            <p:cNvSpPr/>
            <p:nvPr/>
          </p:nvSpPr>
          <p:spPr>
            <a:xfrm>
              <a:off x="300060"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24"/>
            <p:cNvSpPr/>
            <p:nvPr/>
          </p:nvSpPr>
          <p:spPr>
            <a:xfrm>
              <a:off x="308286"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24"/>
            <p:cNvSpPr/>
            <p:nvPr/>
          </p:nvSpPr>
          <p:spPr>
            <a:xfrm>
              <a:off x="300060"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24"/>
            <p:cNvSpPr/>
            <p:nvPr/>
          </p:nvSpPr>
          <p:spPr>
            <a:xfrm>
              <a:off x="308286"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24"/>
            <p:cNvSpPr/>
            <p:nvPr/>
          </p:nvSpPr>
          <p:spPr>
            <a:xfrm>
              <a:off x="300060"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24"/>
            <p:cNvSpPr/>
            <p:nvPr/>
          </p:nvSpPr>
          <p:spPr>
            <a:xfrm>
              <a:off x="308286"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24"/>
            <p:cNvSpPr/>
            <p:nvPr/>
          </p:nvSpPr>
          <p:spPr>
            <a:xfrm>
              <a:off x="300060"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24"/>
            <p:cNvSpPr/>
            <p:nvPr/>
          </p:nvSpPr>
          <p:spPr>
            <a:xfrm>
              <a:off x="308286"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24"/>
            <p:cNvSpPr/>
            <p:nvPr/>
          </p:nvSpPr>
          <p:spPr>
            <a:xfrm>
              <a:off x="300060"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24"/>
            <p:cNvSpPr/>
            <p:nvPr/>
          </p:nvSpPr>
          <p:spPr>
            <a:xfrm>
              <a:off x="308286"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24"/>
            <p:cNvSpPr/>
            <p:nvPr/>
          </p:nvSpPr>
          <p:spPr>
            <a:xfrm>
              <a:off x="308286"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24"/>
            <p:cNvSpPr/>
            <p:nvPr/>
          </p:nvSpPr>
          <p:spPr>
            <a:xfrm>
              <a:off x="300060"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24"/>
            <p:cNvSpPr/>
            <p:nvPr/>
          </p:nvSpPr>
          <p:spPr>
            <a:xfrm>
              <a:off x="300060"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24"/>
            <p:cNvSpPr/>
            <p:nvPr/>
          </p:nvSpPr>
          <p:spPr>
            <a:xfrm>
              <a:off x="308286"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24"/>
            <p:cNvSpPr/>
            <p:nvPr/>
          </p:nvSpPr>
          <p:spPr>
            <a:xfrm>
              <a:off x="300060"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24"/>
            <p:cNvSpPr/>
            <p:nvPr/>
          </p:nvSpPr>
          <p:spPr>
            <a:xfrm>
              <a:off x="308286"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24"/>
            <p:cNvSpPr/>
            <p:nvPr/>
          </p:nvSpPr>
          <p:spPr>
            <a:xfrm>
              <a:off x="308286"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24"/>
            <p:cNvSpPr/>
            <p:nvPr/>
          </p:nvSpPr>
          <p:spPr>
            <a:xfrm>
              <a:off x="300060"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24"/>
            <p:cNvSpPr/>
            <p:nvPr/>
          </p:nvSpPr>
          <p:spPr>
            <a:xfrm>
              <a:off x="300060"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24"/>
            <p:cNvSpPr/>
            <p:nvPr/>
          </p:nvSpPr>
          <p:spPr>
            <a:xfrm>
              <a:off x="300060"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24"/>
            <p:cNvSpPr/>
            <p:nvPr/>
          </p:nvSpPr>
          <p:spPr>
            <a:xfrm>
              <a:off x="308286"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24"/>
            <p:cNvSpPr/>
            <p:nvPr/>
          </p:nvSpPr>
          <p:spPr>
            <a:xfrm>
              <a:off x="308286"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24"/>
            <p:cNvSpPr/>
            <p:nvPr/>
          </p:nvSpPr>
          <p:spPr>
            <a:xfrm>
              <a:off x="308286"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24"/>
            <p:cNvSpPr/>
            <p:nvPr/>
          </p:nvSpPr>
          <p:spPr>
            <a:xfrm>
              <a:off x="300060"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24"/>
            <p:cNvSpPr/>
            <p:nvPr/>
          </p:nvSpPr>
          <p:spPr>
            <a:xfrm>
              <a:off x="308286"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24"/>
            <p:cNvSpPr/>
            <p:nvPr/>
          </p:nvSpPr>
          <p:spPr>
            <a:xfrm>
              <a:off x="300060"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24"/>
            <p:cNvSpPr/>
            <p:nvPr/>
          </p:nvSpPr>
          <p:spPr>
            <a:xfrm>
              <a:off x="308286"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24"/>
            <p:cNvSpPr/>
            <p:nvPr/>
          </p:nvSpPr>
          <p:spPr>
            <a:xfrm>
              <a:off x="300060"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24"/>
            <p:cNvSpPr/>
            <p:nvPr/>
          </p:nvSpPr>
          <p:spPr>
            <a:xfrm>
              <a:off x="308286"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24"/>
            <p:cNvSpPr/>
            <p:nvPr/>
          </p:nvSpPr>
          <p:spPr>
            <a:xfrm>
              <a:off x="190081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24"/>
            <p:cNvSpPr/>
            <p:nvPr/>
          </p:nvSpPr>
          <p:spPr>
            <a:xfrm>
              <a:off x="190081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24"/>
            <p:cNvSpPr/>
            <p:nvPr/>
          </p:nvSpPr>
          <p:spPr>
            <a:xfrm>
              <a:off x="190081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24"/>
            <p:cNvSpPr/>
            <p:nvPr/>
          </p:nvSpPr>
          <p:spPr>
            <a:xfrm>
              <a:off x="190081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24"/>
            <p:cNvSpPr/>
            <p:nvPr/>
          </p:nvSpPr>
          <p:spPr>
            <a:xfrm>
              <a:off x="189258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24"/>
            <p:cNvSpPr/>
            <p:nvPr/>
          </p:nvSpPr>
          <p:spPr>
            <a:xfrm>
              <a:off x="189258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24"/>
            <p:cNvSpPr/>
            <p:nvPr/>
          </p:nvSpPr>
          <p:spPr>
            <a:xfrm>
              <a:off x="190081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24"/>
            <p:cNvSpPr/>
            <p:nvPr/>
          </p:nvSpPr>
          <p:spPr>
            <a:xfrm>
              <a:off x="189258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24"/>
            <p:cNvSpPr/>
            <p:nvPr/>
          </p:nvSpPr>
          <p:spPr>
            <a:xfrm>
              <a:off x="1900815"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24"/>
            <p:cNvSpPr/>
            <p:nvPr/>
          </p:nvSpPr>
          <p:spPr>
            <a:xfrm>
              <a:off x="1892589"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24"/>
            <p:cNvSpPr/>
            <p:nvPr/>
          </p:nvSpPr>
          <p:spPr>
            <a:xfrm>
              <a:off x="1900815"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24"/>
            <p:cNvSpPr/>
            <p:nvPr/>
          </p:nvSpPr>
          <p:spPr>
            <a:xfrm>
              <a:off x="2166277"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24"/>
            <p:cNvSpPr/>
            <p:nvPr/>
          </p:nvSpPr>
          <p:spPr>
            <a:xfrm>
              <a:off x="2166277"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24"/>
            <p:cNvSpPr/>
            <p:nvPr/>
          </p:nvSpPr>
          <p:spPr>
            <a:xfrm>
              <a:off x="2166277"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24"/>
            <p:cNvSpPr/>
            <p:nvPr/>
          </p:nvSpPr>
          <p:spPr>
            <a:xfrm>
              <a:off x="2166277"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24"/>
            <p:cNvSpPr/>
            <p:nvPr/>
          </p:nvSpPr>
          <p:spPr>
            <a:xfrm>
              <a:off x="2158050"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24"/>
            <p:cNvSpPr/>
            <p:nvPr/>
          </p:nvSpPr>
          <p:spPr>
            <a:xfrm>
              <a:off x="2158050"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24"/>
            <p:cNvSpPr/>
            <p:nvPr/>
          </p:nvSpPr>
          <p:spPr>
            <a:xfrm>
              <a:off x="2166277"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24"/>
            <p:cNvSpPr/>
            <p:nvPr/>
          </p:nvSpPr>
          <p:spPr>
            <a:xfrm>
              <a:off x="2158050"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24"/>
            <p:cNvSpPr/>
            <p:nvPr/>
          </p:nvSpPr>
          <p:spPr>
            <a:xfrm>
              <a:off x="2166277"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24"/>
            <p:cNvSpPr/>
            <p:nvPr/>
          </p:nvSpPr>
          <p:spPr>
            <a:xfrm>
              <a:off x="2158050"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24"/>
            <p:cNvSpPr/>
            <p:nvPr/>
          </p:nvSpPr>
          <p:spPr>
            <a:xfrm>
              <a:off x="243185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24"/>
            <p:cNvSpPr/>
            <p:nvPr/>
          </p:nvSpPr>
          <p:spPr>
            <a:xfrm>
              <a:off x="243185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24"/>
            <p:cNvSpPr/>
            <p:nvPr/>
          </p:nvSpPr>
          <p:spPr>
            <a:xfrm>
              <a:off x="2431857"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24"/>
            <p:cNvSpPr/>
            <p:nvPr/>
          </p:nvSpPr>
          <p:spPr>
            <a:xfrm>
              <a:off x="2431857"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24"/>
            <p:cNvSpPr/>
            <p:nvPr/>
          </p:nvSpPr>
          <p:spPr>
            <a:xfrm>
              <a:off x="2423511"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24"/>
            <p:cNvSpPr/>
            <p:nvPr/>
          </p:nvSpPr>
          <p:spPr>
            <a:xfrm>
              <a:off x="2423511"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24"/>
            <p:cNvSpPr/>
            <p:nvPr/>
          </p:nvSpPr>
          <p:spPr>
            <a:xfrm>
              <a:off x="2431857"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24"/>
            <p:cNvSpPr/>
            <p:nvPr/>
          </p:nvSpPr>
          <p:spPr>
            <a:xfrm>
              <a:off x="2423511"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24"/>
            <p:cNvSpPr/>
            <p:nvPr/>
          </p:nvSpPr>
          <p:spPr>
            <a:xfrm>
              <a:off x="2431857"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24"/>
            <p:cNvSpPr/>
            <p:nvPr/>
          </p:nvSpPr>
          <p:spPr>
            <a:xfrm>
              <a:off x="2423511"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24"/>
            <p:cNvSpPr/>
            <p:nvPr/>
          </p:nvSpPr>
          <p:spPr>
            <a:xfrm>
              <a:off x="2431857"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24"/>
            <p:cNvSpPr/>
            <p:nvPr/>
          </p:nvSpPr>
          <p:spPr>
            <a:xfrm>
              <a:off x="4023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24"/>
            <p:cNvSpPr/>
            <p:nvPr/>
          </p:nvSpPr>
          <p:spPr>
            <a:xfrm>
              <a:off x="4023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24"/>
            <p:cNvSpPr/>
            <p:nvPr/>
          </p:nvSpPr>
          <p:spPr>
            <a:xfrm>
              <a:off x="4023432"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24"/>
            <p:cNvSpPr/>
            <p:nvPr/>
          </p:nvSpPr>
          <p:spPr>
            <a:xfrm>
              <a:off x="4023432"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24"/>
            <p:cNvSpPr/>
            <p:nvPr/>
          </p:nvSpPr>
          <p:spPr>
            <a:xfrm>
              <a:off x="508444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24"/>
            <p:cNvSpPr/>
            <p:nvPr/>
          </p:nvSpPr>
          <p:spPr>
            <a:xfrm>
              <a:off x="508444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24"/>
            <p:cNvSpPr/>
            <p:nvPr/>
          </p:nvSpPr>
          <p:spPr>
            <a:xfrm>
              <a:off x="508444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24"/>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24"/>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24"/>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24"/>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24"/>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24"/>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24"/>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24"/>
            <p:cNvSpPr/>
            <p:nvPr/>
          </p:nvSpPr>
          <p:spPr>
            <a:xfrm>
              <a:off x="83086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24"/>
            <p:cNvSpPr/>
            <p:nvPr/>
          </p:nvSpPr>
          <p:spPr>
            <a:xfrm>
              <a:off x="839090"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24"/>
            <p:cNvSpPr/>
            <p:nvPr/>
          </p:nvSpPr>
          <p:spPr>
            <a:xfrm>
              <a:off x="83086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24"/>
            <p:cNvSpPr/>
            <p:nvPr/>
          </p:nvSpPr>
          <p:spPr>
            <a:xfrm>
              <a:off x="839090"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24"/>
            <p:cNvSpPr/>
            <p:nvPr/>
          </p:nvSpPr>
          <p:spPr>
            <a:xfrm>
              <a:off x="830863"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24"/>
            <p:cNvSpPr/>
            <p:nvPr/>
          </p:nvSpPr>
          <p:spPr>
            <a:xfrm>
              <a:off x="2962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24"/>
            <p:cNvSpPr/>
            <p:nvPr/>
          </p:nvSpPr>
          <p:spPr>
            <a:xfrm>
              <a:off x="2962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24"/>
            <p:cNvSpPr/>
            <p:nvPr/>
          </p:nvSpPr>
          <p:spPr>
            <a:xfrm>
              <a:off x="2962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24"/>
            <p:cNvSpPr/>
            <p:nvPr/>
          </p:nvSpPr>
          <p:spPr>
            <a:xfrm>
              <a:off x="2962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24"/>
            <p:cNvSpPr/>
            <p:nvPr/>
          </p:nvSpPr>
          <p:spPr>
            <a:xfrm>
              <a:off x="2954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24"/>
            <p:cNvSpPr/>
            <p:nvPr/>
          </p:nvSpPr>
          <p:spPr>
            <a:xfrm>
              <a:off x="2954433"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24"/>
            <p:cNvSpPr/>
            <p:nvPr/>
          </p:nvSpPr>
          <p:spPr>
            <a:xfrm>
              <a:off x="2962660"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24"/>
            <p:cNvSpPr/>
            <p:nvPr/>
          </p:nvSpPr>
          <p:spPr>
            <a:xfrm>
              <a:off x="2954433"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24"/>
            <p:cNvSpPr/>
            <p:nvPr/>
          </p:nvSpPr>
          <p:spPr>
            <a:xfrm>
              <a:off x="2962660"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24"/>
            <p:cNvSpPr/>
            <p:nvPr/>
          </p:nvSpPr>
          <p:spPr>
            <a:xfrm>
              <a:off x="349250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24"/>
            <p:cNvSpPr/>
            <p:nvPr/>
          </p:nvSpPr>
          <p:spPr>
            <a:xfrm>
              <a:off x="349250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24"/>
            <p:cNvSpPr/>
            <p:nvPr/>
          </p:nvSpPr>
          <p:spPr>
            <a:xfrm>
              <a:off x="349250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24"/>
            <p:cNvSpPr/>
            <p:nvPr/>
          </p:nvSpPr>
          <p:spPr>
            <a:xfrm>
              <a:off x="349250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24"/>
            <p:cNvSpPr/>
            <p:nvPr/>
          </p:nvSpPr>
          <p:spPr>
            <a:xfrm>
              <a:off x="561524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24"/>
            <p:cNvSpPr/>
            <p:nvPr/>
          </p:nvSpPr>
          <p:spPr>
            <a:xfrm>
              <a:off x="561524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24"/>
            <p:cNvSpPr/>
            <p:nvPr/>
          </p:nvSpPr>
          <p:spPr>
            <a:xfrm>
              <a:off x="561524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24"/>
            <p:cNvSpPr/>
            <p:nvPr/>
          </p:nvSpPr>
          <p:spPr>
            <a:xfrm>
              <a:off x="561524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24"/>
            <p:cNvSpPr/>
            <p:nvPr/>
          </p:nvSpPr>
          <p:spPr>
            <a:xfrm>
              <a:off x="614604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24"/>
            <p:cNvSpPr/>
            <p:nvPr/>
          </p:nvSpPr>
          <p:spPr>
            <a:xfrm>
              <a:off x="614604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24"/>
            <p:cNvSpPr/>
            <p:nvPr/>
          </p:nvSpPr>
          <p:spPr>
            <a:xfrm>
              <a:off x="614604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24"/>
            <p:cNvSpPr/>
            <p:nvPr/>
          </p:nvSpPr>
          <p:spPr>
            <a:xfrm>
              <a:off x="614604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24"/>
            <p:cNvSpPr/>
            <p:nvPr/>
          </p:nvSpPr>
          <p:spPr>
            <a:xfrm>
              <a:off x="61378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24"/>
            <p:cNvSpPr/>
            <p:nvPr/>
          </p:nvSpPr>
          <p:spPr>
            <a:xfrm>
              <a:off x="61378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24"/>
            <p:cNvSpPr/>
            <p:nvPr/>
          </p:nvSpPr>
          <p:spPr>
            <a:xfrm>
              <a:off x="6146049"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24"/>
            <p:cNvSpPr/>
            <p:nvPr/>
          </p:nvSpPr>
          <p:spPr>
            <a:xfrm>
              <a:off x="613782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24"/>
            <p:cNvSpPr/>
            <p:nvPr/>
          </p:nvSpPr>
          <p:spPr>
            <a:xfrm>
              <a:off x="6146049"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24"/>
            <p:cNvSpPr/>
            <p:nvPr/>
          </p:nvSpPr>
          <p:spPr>
            <a:xfrm>
              <a:off x="6137822"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24"/>
            <p:cNvSpPr/>
            <p:nvPr/>
          </p:nvSpPr>
          <p:spPr>
            <a:xfrm>
              <a:off x="720801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24"/>
            <p:cNvSpPr/>
            <p:nvPr/>
          </p:nvSpPr>
          <p:spPr>
            <a:xfrm>
              <a:off x="720801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24"/>
            <p:cNvSpPr/>
            <p:nvPr/>
          </p:nvSpPr>
          <p:spPr>
            <a:xfrm>
              <a:off x="720801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24"/>
            <p:cNvSpPr/>
            <p:nvPr/>
          </p:nvSpPr>
          <p:spPr>
            <a:xfrm>
              <a:off x="720801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24"/>
            <p:cNvSpPr/>
            <p:nvPr/>
          </p:nvSpPr>
          <p:spPr>
            <a:xfrm>
              <a:off x="719966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24"/>
            <p:cNvSpPr/>
            <p:nvPr/>
          </p:nvSpPr>
          <p:spPr>
            <a:xfrm>
              <a:off x="719966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24"/>
            <p:cNvSpPr/>
            <p:nvPr/>
          </p:nvSpPr>
          <p:spPr>
            <a:xfrm>
              <a:off x="720801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24"/>
            <p:cNvSpPr/>
            <p:nvPr/>
          </p:nvSpPr>
          <p:spPr>
            <a:xfrm>
              <a:off x="7199667"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24"/>
            <p:cNvSpPr/>
            <p:nvPr/>
          </p:nvSpPr>
          <p:spPr>
            <a:xfrm>
              <a:off x="7208013"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24"/>
            <p:cNvSpPr/>
            <p:nvPr/>
          </p:nvSpPr>
          <p:spPr>
            <a:xfrm>
              <a:off x="7199667"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24"/>
            <p:cNvSpPr/>
            <p:nvPr/>
          </p:nvSpPr>
          <p:spPr>
            <a:xfrm>
              <a:off x="800415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24"/>
            <p:cNvSpPr/>
            <p:nvPr/>
          </p:nvSpPr>
          <p:spPr>
            <a:xfrm>
              <a:off x="800415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24"/>
            <p:cNvSpPr/>
            <p:nvPr/>
          </p:nvSpPr>
          <p:spPr>
            <a:xfrm>
              <a:off x="8004158"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24"/>
            <p:cNvSpPr/>
            <p:nvPr/>
          </p:nvSpPr>
          <p:spPr>
            <a:xfrm>
              <a:off x="8004158"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24"/>
            <p:cNvSpPr/>
            <p:nvPr/>
          </p:nvSpPr>
          <p:spPr>
            <a:xfrm>
              <a:off x="7995931"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24"/>
            <p:cNvSpPr/>
            <p:nvPr/>
          </p:nvSpPr>
          <p:spPr>
            <a:xfrm>
              <a:off x="7995931"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24"/>
            <p:cNvSpPr/>
            <p:nvPr/>
          </p:nvSpPr>
          <p:spPr>
            <a:xfrm>
              <a:off x="8004158"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24"/>
            <p:cNvSpPr/>
            <p:nvPr/>
          </p:nvSpPr>
          <p:spPr>
            <a:xfrm>
              <a:off x="7995931"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24"/>
            <p:cNvSpPr/>
            <p:nvPr/>
          </p:nvSpPr>
          <p:spPr>
            <a:xfrm>
              <a:off x="8004158"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24"/>
            <p:cNvSpPr/>
            <p:nvPr/>
          </p:nvSpPr>
          <p:spPr>
            <a:xfrm>
              <a:off x="7995931"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24"/>
            <p:cNvSpPr/>
            <p:nvPr/>
          </p:nvSpPr>
          <p:spPr>
            <a:xfrm>
              <a:off x="800415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24"/>
            <p:cNvSpPr/>
            <p:nvPr/>
          </p:nvSpPr>
          <p:spPr>
            <a:xfrm>
              <a:off x="7995931"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24"/>
            <p:cNvSpPr/>
            <p:nvPr/>
          </p:nvSpPr>
          <p:spPr>
            <a:xfrm>
              <a:off x="90642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24"/>
            <p:cNvSpPr/>
            <p:nvPr/>
          </p:nvSpPr>
          <p:spPr>
            <a:xfrm>
              <a:off x="90642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24"/>
            <p:cNvSpPr/>
            <p:nvPr/>
          </p:nvSpPr>
          <p:spPr>
            <a:xfrm>
              <a:off x="90642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24"/>
            <p:cNvSpPr/>
            <p:nvPr/>
          </p:nvSpPr>
          <p:spPr>
            <a:xfrm>
              <a:off x="90642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24"/>
            <p:cNvSpPr/>
            <p:nvPr/>
          </p:nvSpPr>
          <p:spPr>
            <a:xfrm>
              <a:off x="90568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24"/>
            <p:cNvSpPr/>
            <p:nvPr/>
          </p:nvSpPr>
          <p:spPr>
            <a:xfrm>
              <a:off x="90568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24"/>
            <p:cNvSpPr/>
            <p:nvPr/>
          </p:nvSpPr>
          <p:spPr>
            <a:xfrm>
              <a:off x="90642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24"/>
            <p:cNvSpPr/>
            <p:nvPr/>
          </p:nvSpPr>
          <p:spPr>
            <a:xfrm>
              <a:off x="90568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24"/>
            <p:cNvSpPr/>
            <p:nvPr/>
          </p:nvSpPr>
          <p:spPr>
            <a:xfrm>
              <a:off x="90642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24"/>
            <p:cNvSpPr/>
            <p:nvPr/>
          </p:nvSpPr>
          <p:spPr>
            <a:xfrm>
              <a:off x="905682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24"/>
            <p:cNvSpPr/>
            <p:nvPr/>
          </p:nvSpPr>
          <p:spPr>
            <a:xfrm>
              <a:off x="906421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24"/>
            <p:cNvSpPr/>
            <p:nvPr/>
          </p:nvSpPr>
          <p:spPr>
            <a:xfrm>
              <a:off x="905682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24"/>
            <p:cNvSpPr/>
            <p:nvPr/>
          </p:nvSpPr>
          <p:spPr>
            <a:xfrm>
              <a:off x="906421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24"/>
            <p:cNvSpPr/>
            <p:nvPr/>
          </p:nvSpPr>
          <p:spPr>
            <a:xfrm>
              <a:off x="905682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24"/>
            <p:cNvSpPr/>
            <p:nvPr/>
          </p:nvSpPr>
          <p:spPr>
            <a:xfrm>
              <a:off x="906421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24"/>
            <p:cNvSpPr/>
            <p:nvPr/>
          </p:nvSpPr>
          <p:spPr>
            <a:xfrm>
              <a:off x="906421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24"/>
            <p:cNvSpPr/>
            <p:nvPr/>
          </p:nvSpPr>
          <p:spPr>
            <a:xfrm>
              <a:off x="905682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24"/>
            <p:cNvSpPr/>
            <p:nvPr/>
          </p:nvSpPr>
          <p:spPr>
            <a:xfrm>
              <a:off x="905682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24"/>
            <p:cNvSpPr/>
            <p:nvPr/>
          </p:nvSpPr>
          <p:spPr>
            <a:xfrm>
              <a:off x="906421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24"/>
            <p:cNvSpPr/>
            <p:nvPr/>
          </p:nvSpPr>
          <p:spPr>
            <a:xfrm>
              <a:off x="905682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24"/>
            <p:cNvSpPr/>
            <p:nvPr/>
          </p:nvSpPr>
          <p:spPr>
            <a:xfrm>
              <a:off x="906421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24"/>
            <p:cNvSpPr/>
            <p:nvPr/>
          </p:nvSpPr>
          <p:spPr>
            <a:xfrm>
              <a:off x="906421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24"/>
            <p:cNvSpPr/>
            <p:nvPr/>
          </p:nvSpPr>
          <p:spPr>
            <a:xfrm>
              <a:off x="905682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24"/>
            <p:cNvSpPr/>
            <p:nvPr/>
          </p:nvSpPr>
          <p:spPr>
            <a:xfrm>
              <a:off x="905682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24"/>
            <p:cNvSpPr/>
            <p:nvPr/>
          </p:nvSpPr>
          <p:spPr>
            <a:xfrm>
              <a:off x="905682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24"/>
            <p:cNvSpPr/>
            <p:nvPr/>
          </p:nvSpPr>
          <p:spPr>
            <a:xfrm>
              <a:off x="906421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24"/>
            <p:cNvSpPr/>
            <p:nvPr/>
          </p:nvSpPr>
          <p:spPr>
            <a:xfrm>
              <a:off x="906421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24"/>
            <p:cNvSpPr/>
            <p:nvPr/>
          </p:nvSpPr>
          <p:spPr>
            <a:xfrm>
              <a:off x="906421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24"/>
            <p:cNvSpPr/>
            <p:nvPr/>
          </p:nvSpPr>
          <p:spPr>
            <a:xfrm>
              <a:off x="905682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24"/>
            <p:cNvSpPr/>
            <p:nvPr/>
          </p:nvSpPr>
          <p:spPr>
            <a:xfrm>
              <a:off x="906421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24"/>
            <p:cNvSpPr/>
            <p:nvPr/>
          </p:nvSpPr>
          <p:spPr>
            <a:xfrm>
              <a:off x="905682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24"/>
            <p:cNvSpPr/>
            <p:nvPr/>
          </p:nvSpPr>
          <p:spPr>
            <a:xfrm>
              <a:off x="906421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24"/>
            <p:cNvSpPr/>
            <p:nvPr/>
          </p:nvSpPr>
          <p:spPr>
            <a:xfrm>
              <a:off x="905682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24"/>
            <p:cNvSpPr/>
            <p:nvPr/>
          </p:nvSpPr>
          <p:spPr>
            <a:xfrm>
              <a:off x="906421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24"/>
            <p:cNvSpPr/>
            <p:nvPr/>
          </p:nvSpPr>
          <p:spPr>
            <a:xfrm>
              <a:off x="4554354"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24"/>
            <p:cNvSpPr/>
            <p:nvPr/>
          </p:nvSpPr>
          <p:spPr>
            <a:xfrm>
              <a:off x="4554354"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24"/>
            <p:cNvSpPr/>
            <p:nvPr/>
          </p:nvSpPr>
          <p:spPr>
            <a:xfrm>
              <a:off x="6942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24"/>
            <p:cNvSpPr/>
            <p:nvPr/>
          </p:nvSpPr>
          <p:spPr>
            <a:xfrm>
              <a:off x="6942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24"/>
            <p:cNvSpPr/>
            <p:nvPr/>
          </p:nvSpPr>
          <p:spPr>
            <a:xfrm>
              <a:off x="6942432"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24"/>
            <p:cNvSpPr/>
            <p:nvPr/>
          </p:nvSpPr>
          <p:spPr>
            <a:xfrm>
              <a:off x="6934205"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24"/>
            <p:cNvSpPr/>
            <p:nvPr/>
          </p:nvSpPr>
          <p:spPr>
            <a:xfrm>
              <a:off x="6934205"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24"/>
            <p:cNvSpPr/>
            <p:nvPr/>
          </p:nvSpPr>
          <p:spPr>
            <a:xfrm>
              <a:off x="6942432"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24"/>
            <p:cNvSpPr/>
            <p:nvPr/>
          </p:nvSpPr>
          <p:spPr>
            <a:xfrm>
              <a:off x="6934205"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24"/>
            <p:cNvSpPr/>
            <p:nvPr/>
          </p:nvSpPr>
          <p:spPr>
            <a:xfrm>
              <a:off x="6942432"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24"/>
            <p:cNvSpPr/>
            <p:nvPr/>
          </p:nvSpPr>
          <p:spPr>
            <a:xfrm>
              <a:off x="6934205"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24"/>
            <p:cNvSpPr/>
            <p:nvPr/>
          </p:nvSpPr>
          <p:spPr>
            <a:xfrm>
              <a:off x="6934205"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24"/>
            <p:cNvSpPr/>
            <p:nvPr/>
          </p:nvSpPr>
          <p:spPr>
            <a:xfrm>
              <a:off x="481993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24"/>
            <p:cNvSpPr/>
            <p:nvPr/>
          </p:nvSpPr>
          <p:spPr>
            <a:xfrm>
              <a:off x="481993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24"/>
            <p:cNvSpPr/>
            <p:nvPr/>
          </p:nvSpPr>
          <p:spPr>
            <a:xfrm>
              <a:off x="481993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24"/>
            <p:cNvSpPr/>
            <p:nvPr/>
          </p:nvSpPr>
          <p:spPr>
            <a:xfrm>
              <a:off x="481158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24"/>
            <p:cNvSpPr/>
            <p:nvPr/>
          </p:nvSpPr>
          <p:spPr>
            <a:xfrm>
              <a:off x="5880707"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24"/>
            <p:cNvSpPr/>
            <p:nvPr/>
          </p:nvSpPr>
          <p:spPr>
            <a:xfrm>
              <a:off x="5880707"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24"/>
            <p:cNvSpPr/>
            <p:nvPr/>
          </p:nvSpPr>
          <p:spPr>
            <a:xfrm>
              <a:off x="5880707"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24"/>
            <p:cNvSpPr/>
            <p:nvPr/>
          </p:nvSpPr>
          <p:spPr>
            <a:xfrm>
              <a:off x="5872480"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24"/>
            <p:cNvSpPr/>
            <p:nvPr/>
          </p:nvSpPr>
          <p:spPr>
            <a:xfrm>
              <a:off x="5872480"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24"/>
            <p:cNvSpPr/>
            <p:nvPr/>
          </p:nvSpPr>
          <p:spPr>
            <a:xfrm>
              <a:off x="5880707"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24"/>
            <p:cNvSpPr/>
            <p:nvPr/>
          </p:nvSpPr>
          <p:spPr>
            <a:xfrm>
              <a:off x="7473355"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24"/>
            <p:cNvSpPr/>
            <p:nvPr/>
          </p:nvSpPr>
          <p:spPr>
            <a:xfrm>
              <a:off x="7473355"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24"/>
            <p:cNvSpPr/>
            <p:nvPr/>
          </p:nvSpPr>
          <p:spPr>
            <a:xfrm>
              <a:off x="7473355"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24"/>
            <p:cNvSpPr/>
            <p:nvPr/>
          </p:nvSpPr>
          <p:spPr>
            <a:xfrm>
              <a:off x="7465128"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24"/>
            <p:cNvSpPr/>
            <p:nvPr/>
          </p:nvSpPr>
          <p:spPr>
            <a:xfrm>
              <a:off x="7465128"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24"/>
            <p:cNvSpPr/>
            <p:nvPr/>
          </p:nvSpPr>
          <p:spPr>
            <a:xfrm>
              <a:off x="7473355"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24"/>
            <p:cNvSpPr/>
            <p:nvPr/>
          </p:nvSpPr>
          <p:spPr>
            <a:xfrm>
              <a:off x="7465128"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24"/>
            <p:cNvSpPr/>
            <p:nvPr/>
          </p:nvSpPr>
          <p:spPr>
            <a:xfrm>
              <a:off x="7473355"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24"/>
            <p:cNvSpPr/>
            <p:nvPr/>
          </p:nvSpPr>
          <p:spPr>
            <a:xfrm>
              <a:off x="7465128"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24"/>
            <p:cNvSpPr/>
            <p:nvPr/>
          </p:nvSpPr>
          <p:spPr>
            <a:xfrm>
              <a:off x="7465128"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24"/>
            <p:cNvSpPr/>
            <p:nvPr/>
          </p:nvSpPr>
          <p:spPr>
            <a:xfrm>
              <a:off x="7473355"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24"/>
            <p:cNvSpPr/>
            <p:nvPr/>
          </p:nvSpPr>
          <p:spPr>
            <a:xfrm>
              <a:off x="3227168"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24"/>
            <p:cNvSpPr/>
            <p:nvPr/>
          </p:nvSpPr>
          <p:spPr>
            <a:xfrm>
              <a:off x="3227168"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24"/>
            <p:cNvSpPr/>
            <p:nvPr/>
          </p:nvSpPr>
          <p:spPr>
            <a:xfrm>
              <a:off x="3227168"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24"/>
            <p:cNvSpPr/>
            <p:nvPr/>
          </p:nvSpPr>
          <p:spPr>
            <a:xfrm>
              <a:off x="3227168"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24"/>
            <p:cNvSpPr/>
            <p:nvPr/>
          </p:nvSpPr>
          <p:spPr>
            <a:xfrm>
              <a:off x="3219775"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24"/>
            <p:cNvSpPr/>
            <p:nvPr/>
          </p:nvSpPr>
          <p:spPr>
            <a:xfrm>
              <a:off x="3219775"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24"/>
            <p:cNvSpPr/>
            <p:nvPr/>
          </p:nvSpPr>
          <p:spPr>
            <a:xfrm>
              <a:off x="3227168"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24"/>
            <p:cNvSpPr/>
            <p:nvPr/>
          </p:nvSpPr>
          <p:spPr>
            <a:xfrm>
              <a:off x="375797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24"/>
            <p:cNvSpPr/>
            <p:nvPr/>
          </p:nvSpPr>
          <p:spPr>
            <a:xfrm>
              <a:off x="375797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24"/>
            <p:cNvSpPr/>
            <p:nvPr/>
          </p:nvSpPr>
          <p:spPr>
            <a:xfrm>
              <a:off x="375797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24"/>
            <p:cNvSpPr/>
            <p:nvPr/>
          </p:nvSpPr>
          <p:spPr>
            <a:xfrm>
              <a:off x="375797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24"/>
            <p:cNvSpPr/>
            <p:nvPr/>
          </p:nvSpPr>
          <p:spPr>
            <a:xfrm>
              <a:off x="428889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24"/>
            <p:cNvSpPr/>
            <p:nvPr/>
          </p:nvSpPr>
          <p:spPr>
            <a:xfrm>
              <a:off x="428889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24"/>
            <p:cNvSpPr/>
            <p:nvPr/>
          </p:nvSpPr>
          <p:spPr>
            <a:xfrm>
              <a:off x="428889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24"/>
            <p:cNvSpPr/>
            <p:nvPr/>
          </p:nvSpPr>
          <p:spPr>
            <a:xfrm>
              <a:off x="534990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24"/>
            <p:cNvSpPr/>
            <p:nvPr/>
          </p:nvSpPr>
          <p:spPr>
            <a:xfrm>
              <a:off x="534990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24"/>
            <p:cNvSpPr/>
            <p:nvPr/>
          </p:nvSpPr>
          <p:spPr>
            <a:xfrm>
              <a:off x="534990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24"/>
            <p:cNvSpPr/>
            <p:nvPr/>
          </p:nvSpPr>
          <p:spPr>
            <a:xfrm>
              <a:off x="534990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24"/>
            <p:cNvSpPr/>
            <p:nvPr/>
          </p:nvSpPr>
          <p:spPr>
            <a:xfrm>
              <a:off x="6411510"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24"/>
            <p:cNvSpPr/>
            <p:nvPr/>
          </p:nvSpPr>
          <p:spPr>
            <a:xfrm>
              <a:off x="6411510"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24"/>
            <p:cNvSpPr/>
            <p:nvPr/>
          </p:nvSpPr>
          <p:spPr>
            <a:xfrm>
              <a:off x="6411510"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24"/>
            <p:cNvSpPr/>
            <p:nvPr/>
          </p:nvSpPr>
          <p:spPr>
            <a:xfrm>
              <a:off x="6411510"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24"/>
            <p:cNvSpPr/>
            <p:nvPr/>
          </p:nvSpPr>
          <p:spPr>
            <a:xfrm>
              <a:off x="6403283"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24"/>
            <p:cNvSpPr/>
            <p:nvPr/>
          </p:nvSpPr>
          <p:spPr>
            <a:xfrm>
              <a:off x="6403283"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24"/>
            <p:cNvSpPr/>
            <p:nvPr/>
          </p:nvSpPr>
          <p:spPr>
            <a:xfrm>
              <a:off x="6411510"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24"/>
            <p:cNvSpPr/>
            <p:nvPr/>
          </p:nvSpPr>
          <p:spPr>
            <a:xfrm>
              <a:off x="6403283"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24"/>
            <p:cNvSpPr/>
            <p:nvPr/>
          </p:nvSpPr>
          <p:spPr>
            <a:xfrm>
              <a:off x="6411510"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24"/>
            <p:cNvSpPr/>
            <p:nvPr/>
          </p:nvSpPr>
          <p:spPr>
            <a:xfrm>
              <a:off x="6403283"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24"/>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24"/>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24"/>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24"/>
            <p:cNvSpPr/>
            <p:nvPr/>
          </p:nvSpPr>
          <p:spPr>
            <a:xfrm>
              <a:off x="826878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24"/>
            <p:cNvSpPr/>
            <p:nvPr/>
          </p:nvSpPr>
          <p:spPr>
            <a:xfrm>
              <a:off x="826139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24"/>
            <p:cNvSpPr/>
            <p:nvPr/>
          </p:nvSpPr>
          <p:spPr>
            <a:xfrm>
              <a:off x="826139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24"/>
            <p:cNvSpPr/>
            <p:nvPr/>
          </p:nvSpPr>
          <p:spPr>
            <a:xfrm>
              <a:off x="826878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24"/>
            <p:cNvSpPr/>
            <p:nvPr/>
          </p:nvSpPr>
          <p:spPr>
            <a:xfrm>
              <a:off x="826139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24"/>
            <p:cNvSpPr/>
            <p:nvPr/>
          </p:nvSpPr>
          <p:spPr>
            <a:xfrm>
              <a:off x="826878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24"/>
            <p:cNvSpPr/>
            <p:nvPr/>
          </p:nvSpPr>
          <p:spPr>
            <a:xfrm>
              <a:off x="826139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24"/>
            <p:cNvSpPr/>
            <p:nvPr/>
          </p:nvSpPr>
          <p:spPr>
            <a:xfrm>
              <a:off x="826878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24"/>
            <p:cNvSpPr/>
            <p:nvPr/>
          </p:nvSpPr>
          <p:spPr>
            <a:xfrm>
              <a:off x="826139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24"/>
            <p:cNvSpPr/>
            <p:nvPr/>
          </p:nvSpPr>
          <p:spPr>
            <a:xfrm>
              <a:off x="269719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24"/>
            <p:cNvSpPr/>
            <p:nvPr/>
          </p:nvSpPr>
          <p:spPr>
            <a:xfrm>
              <a:off x="269719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24"/>
            <p:cNvSpPr/>
            <p:nvPr/>
          </p:nvSpPr>
          <p:spPr>
            <a:xfrm>
              <a:off x="269719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24"/>
            <p:cNvSpPr/>
            <p:nvPr/>
          </p:nvSpPr>
          <p:spPr>
            <a:xfrm>
              <a:off x="269719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24"/>
            <p:cNvSpPr/>
            <p:nvPr/>
          </p:nvSpPr>
          <p:spPr>
            <a:xfrm>
              <a:off x="2688972"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24"/>
            <p:cNvSpPr/>
            <p:nvPr/>
          </p:nvSpPr>
          <p:spPr>
            <a:xfrm>
              <a:off x="2688972"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24"/>
            <p:cNvSpPr/>
            <p:nvPr/>
          </p:nvSpPr>
          <p:spPr>
            <a:xfrm>
              <a:off x="2697199"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24"/>
            <p:cNvSpPr/>
            <p:nvPr/>
          </p:nvSpPr>
          <p:spPr>
            <a:xfrm>
              <a:off x="2688972"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24"/>
            <p:cNvSpPr/>
            <p:nvPr/>
          </p:nvSpPr>
          <p:spPr>
            <a:xfrm>
              <a:off x="2697199"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24"/>
            <p:cNvSpPr/>
            <p:nvPr/>
          </p:nvSpPr>
          <p:spPr>
            <a:xfrm>
              <a:off x="2688972"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2" name="Google Shape;7952;p24"/>
          <p:cNvSpPr txBox="1">
            <a:spLocks noGrp="1"/>
          </p:cNvSpPr>
          <p:nvPr>
            <p:ph type="title" hasCustomPrompt="1"/>
          </p:nvPr>
        </p:nvSpPr>
        <p:spPr>
          <a:xfrm>
            <a:off x="820836" y="3245926"/>
            <a:ext cx="2574000" cy="74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4200">
                <a:latin typeface="Rubik Black"/>
                <a:ea typeface="Rubik Black"/>
                <a:cs typeface="Rubik Black"/>
                <a:sym typeface="Rubik Black"/>
              </a:defRPr>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r>
              <a:t>xx%</a:t>
            </a:r>
          </a:p>
        </p:txBody>
      </p:sp>
      <p:sp>
        <p:nvSpPr>
          <p:cNvPr id="7953" name="Google Shape;7953;p24"/>
          <p:cNvSpPr txBox="1">
            <a:spLocks noGrp="1"/>
          </p:cNvSpPr>
          <p:nvPr>
            <p:ph type="subTitle" idx="1"/>
          </p:nvPr>
        </p:nvSpPr>
        <p:spPr>
          <a:xfrm>
            <a:off x="820825" y="3950645"/>
            <a:ext cx="2574000" cy="639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954" name="Google Shape;7954;p24"/>
          <p:cNvSpPr txBox="1">
            <a:spLocks noGrp="1"/>
          </p:cNvSpPr>
          <p:nvPr>
            <p:ph type="title" idx="2" hasCustomPrompt="1"/>
          </p:nvPr>
        </p:nvSpPr>
        <p:spPr>
          <a:xfrm>
            <a:off x="3284997" y="1617875"/>
            <a:ext cx="2574000" cy="745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5000"/>
              <a:buNone/>
              <a:defRPr sz="4200">
                <a:latin typeface="Rubik Black"/>
                <a:ea typeface="Rubik Black"/>
                <a:cs typeface="Rubik Black"/>
                <a:sym typeface="Rubik Black"/>
              </a:defRPr>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r>
              <a:t>xx%</a:t>
            </a:r>
          </a:p>
        </p:txBody>
      </p:sp>
      <p:sp>
        <p:nvSpPr>
          <p:cNvPr id="7955" name="Google Shape;7955;p24"/>
          <p:cNvSpPr txBox="1">
            <a:spLocks noGrp="1"/>
          </p:cNvSpPr>
          <p:nvPr>
            <p:ph type="subTitle" idx="3"/>
          </p:nvPr>
        </p:nvSpPr>
        <p:spPr>
          <a:xfrm>
            <a:off x="3285000" y="2322592"/>
            <a:ext cx="2574000" cy="639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956" name="Google Shape;7956;p24"/>
          <p:cNvSpPr txBox="1">
            <a:spLocks noGrp="1"/>
          </p:cNvSpPr>
          <p:nvPr>
            <p:ph type="title" idx="4" hasCustomPrompt="1"/>
          </p:nvPr>
        </p:nvSpPr>
        <p:spPr>
          <a:xfrm>
            <a:off x="5749162" y="3245926"/>
            <a:ext cx="2574000" cy="745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5000"/>
              <a:buNone/>
              <a:defRPr sz="4200">
                <a:latin typeface="Rubik Black"/>
                <a:ea typeface="Rubik Black"/>
                <a:cs typeface="Rubik Black"/>
                <a:sym typeface="Rubik Black"/>
              </a:defRPr>
            </a:lvl1pPr>
            <a:lvl2pPr lvl="1" rtl="0">
              <a:spcBef>
                <a:spcPts val="0"/>
              </a:spcBef>
              <a:spcAft>
                <a:spcPts val="0"/>
              </a:spcAft>
              <a:buClr>
                <a:schemeClr val="accent4"/>
              </a:buClr>
              <a:buSzPts val="5000"/>
              <a:buNone/>
              <a:defRPr sz="5000">
                <a:solidFill>
                  <a:schemeClr val="accent4"/>
                </a:solidFill>
              </a:defRPr>
            </a:lvl2pPr>
            <a:lvl3pPr lvl="2" rtl="0">
              <a:spcBef>
                <a:spcPts val="0"/>
              </a:spcBef>
              <a:spcAft>
                <a:spcPts val="0"/>
              </a:spcAft>
              <a:buClr>
                <a:schemeClr val="accent4"/>
              </a:buClr>
              <a:buSzPts val="5000"/>
              <a:buNone/>
              <a:defRPr sz="5000">
                <a:solidFill>
                  <a:schemeClr val="accent4"/>
                </a:solidFill>
              </a:defRPr>
            </a:lvl3pPr>
            <a:lvl4pPr lvl="3" rtl="0">
              <a:spcBef>
                <a:spcPts val="0"/>
              </a:spcBef>
              <a:spcAft>
                <a:spcPts val="0"/>
              </a:spcAft>
              <a:buClr>
                <a:schemeClr val="accent4"/>
              </a:buClr>
              <a:buSzPts val="5000"/>
              <a:buNone/>
              <a:defRPr sz="5000">
                <a:solidFill>
                  <a:schemeClr val="accent4"/>
                </a:solidFill>
              </a:defRPr>
            </a:lvl4pPr>
            <a:lvl5pPr lvl="4" rtl="0">
              <a:spcBef>
                <a:spcPts val="0"/>
              </a:spcBef>
              <a:spcAft>
                <a:spcPts val="0"/>
              </a:spcAft>
              <a:buClr>
                <a:schemeClr val="accent4"/>
              </a:buClr>
              <a:buSzPts val="5000"/>
              <a:buNone/>
              <a:defRPr sz="5000">
                <a:solidFill>
                  <a:schemeClr val="accent4"/>
                </a:solidFill>
              </a:defRPr>
            </a:lvl5pPr>
            <a:lvl6pPr lvl="5" rtl="0">
              <a:spcBef>
                <a:spcPts val="0"/>
              </a:spcBef>
              <a:spcAft>
                <a:spcPts val="0"/>
              </a:spcAft>
              <a:buClr>
                <a:schemeClr val="accent4"/>
              </a:buClr>
              <a:buSzPts val="5000"/>
              <a:buNone/>
              <a:defRPr sz="5000">
                <a:solidFill>
                  <a:schemeClr val="accent4"/>
                </a:solidFill>
              </a:defRPr>
            </a:lvl6pPr>
            <a:lvl7pPr lvl="6" rtl="0">
              <a:spcBef>
                <a:spcPts val="0"/>
              </a:spcBef>
              <a:spcAft>
                <a:spcPts val="0"/>
              </a:spcAft>
              <a:buClr>
                <a:schemeClr val="accent4"/>
              </a:buClr>
              <a:buSzPts val="5000"/>
              <a:buNone/>
              <a:defRPr sz="5000">
                <a:solidFill>
                  <a:schemeClr val="accent4"/>
                </a:solidFill>
              </a:defRPr>
            </a:lvl7pPr>
            <a:lvl8pPr lvl="7" rtl="0">
              <a:spcBef>
                <a:spcPts val="0"/>
              </a:spcBef>
              <a:spcAft>
                <a:spcPts val="0"/>
              </a:spcAft>
              <a:buClr>
                <a:schemeClr val="accent4"/>
              </a:buClr>
              <a:buSzPts val="5000"/>
              <a:buNone/>
              <a:defRPr sz="5000">
                <a:solidFill>
                  <a:schemeClr val="accent4"/>
                </a:solidFill>
              </a:defRPr>
            </a:lvl8pPr>
            <a:lvl9pPr lvl="8" rtl="0">
              <a:spcBef>
                <a:spcPts val="0"/>
              </a:spcBef>
              <a:spcAft>
                <a:spcPts val="0"/>
              </a:spcAft>
              <a:buClr>
                <a:schemeClr val="accent4"/>
              </a:buClr>
              <a:buSzPts val="5000"/>
              <a:buNone/>
              <a:defRPr sz="5000">
                <a:solidFill>
                  <a:schemeClr val="accent4"/>
                </a:solidFill>
              </a:defRPr>
            </a:lvl9pPr>
          </a:lstStyle>
          <a:p>
            <a:r>
              <a:t>xx%</a:t>
            </a:r>
          </a:p>
        </p:txBody>
      </p:sp>
      <p:sp>
        <p:nvSpPr>
          <p:cNvPr id="7957" name="Google Shape;7957;p24"/>
          <p:cNvSpPr txBox="1">
            <a:spLocks noGrp="1"/>
          </p:cNvSpPr>
          <p:nvPr>
            <p:ph type="subTitle" idx="5"/>
          </p:nvPr>
        </p:nvSpPr>
        <p:spPr>
          <a:xfrm>
            <a:off x="5749174" y="3950645"/>
            <a:ext cx="2574000" cy="639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1">
  <p:cSld name="CUSTOM_10_1_1_1_1">
    <p:spTree>
      <p:nvGrpSpPr>
        <p:cNvPr id="1" name="Shape 8244"/>
        <p:cNvGrpSpPr/>
        <p:nvPr/>
      </p:nvGrpSpPr>
      <p:grpSpPr>
        <a:xfrm>
          <a:off x="0" y="0"/>
          <a:ext cx="0" cy="0"/>
          <a:chOff x="0" y="0"/>
          <a:chExt cx="0" cy="0"/>
        </a:xfrm>
      </p:grpSpPr>
      <p:grpSp>
        <p:nvGrpSpPr>
          <p:cNvPr id="8245" name="Google Shape;8245;p26"/>
          <p:cNvGrpSpPr/>
          <p:nvPr/>
        </p:nvGrpSpPr>
        <p:grpSpPr>
          <a:xfrm>
            <a:off x="189" y="52"/>
            <a:ext cx="9144013" cy="5143533"/>
            <a:chOff x="4088025" y="1324225"/>
            <a:chExt cx="1348575" cy="1101800"/>
          </a:xfrm>
        </p:grpSpPr>
        <p:sp>
          <p:nvSpPr>
            <p:cNvPr id="8246" name="Google Shape;8246;p26"/>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26"/>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26"/>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26"/>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26"/>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26"/>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26"/>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26"/>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26"/>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26"/>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26"/>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26"/>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26"/>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26"/>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26"/>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26"/>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26"/>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26"/>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26"/>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26"/>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26"/>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26"/>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26"/>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26"/>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26"/>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26"/>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26"/>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26"/>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26"/>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26"/>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26"/>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26"/>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26"/>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26"/>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26"/>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26"/>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26"/>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26"/>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26"/>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26"/>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26"/>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26"/>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26"/>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26"/>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26"/>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26"/>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26"/>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26"/>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26"/>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26"/>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6" name="Google Shape;8296;p26"/>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8297" name="Google Shape;8297;p26"/>
          <p:cNvSpPr>
            <a:spLocks noGrp="1"/>
          </p:cNvSpPr>
          <p:nvPr>
            <p:ph type="pic" idx="2"/>
          </p:nvPr>
        </p:nvSpPr>
        <p:spPr>
          <a:xfrm>
            <a:off x="1034726" y="1401575"/>
            <a:ext cx="3054000" cy="3054900"/>
          </a:xfrm>
          <a:prstGeom prst="rect">
            <a:avLst/>
          </a:prstGeom>
          <a:noFill/>
          <a:ln>
            <a:noFill/>
          </a:ln>
        </p:spPr>
      </p:sp>
      <p:sp>
        <p:nvSpPr>
          <p:cNvPr id="8298" name="Google Shape;8298;p26"/>
          <p:cNvSpPr txBox="1">
            <a:spLocks noGrp="1"/>
          </p:cNvSpPr>
          <p:nvPr>
            <p:ph type="subTitle" idx="1"/>
          </p:nvPr>
        </p:nvSpPr>
        <p:spPr>
          <a:xfrm flipH="1">
            <a:off x="5100228" y="1883150"/>
            <a:ext cx="27903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8299" name="Google Shape;8299;p26"/>
          <p:cNvSpPr txBox="1">
            <a:spLocks noGrp="1"/>
          </p:cNvSpPr>
          <p:nvPr>
            <p:ph type="subTitle" idx="3"/>
          </p:nvPr>
        </p:nvSpPr>
        <p:spPr>
          <a:xfrm flipH="1">
            <a:off x="5100228" y="2379321"/>
            <a:ext cx="2790300" cy="153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grpSp>
        <p:nvGrpSpPr>
          <p:cNvPr id="8300" name="Google Shape;8300;p26"/>
          <p:cNvGrpSpPr/>
          <p:nvPr/>
        </p:nvGrpSpPr>
        <p:grpSpPr>
          <a:xfrm>
            <a:off x="110918" y="206"/>
            <a:ext cx="8922164" cy="5143474"/>
            <a:chOff x="110918" y="206"/>
            <a:chExt cx="8922164" cy="5143474"/>
          </a:xfrm>
        </p:grpSpPr>
        <p:sp>
          <p:nvSpPr>
            <p:cNvPr id="8301" name="Google Shape;8301;p26"/>
            <p:cNvSpPr/>
            <p:nvPr/>
          </p:nvSpPr>
          <p:spPr>
            <a:xfrm>
              <a:off x="66597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26"/>
            <p:cNvSpPr/>
            <p:nvPr/>
          </p:nvSpPr>
          <p:spPr>
            <a:xfrm>
              <a:off x="66597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26"/>
            <p:cNvSpPr/>
            <p:nvPr/>
          </p:nvSpPr>
          <p:spPr>
            <a:xfrm>
              <a:off x="66597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26"/>
            <p:cNvSpPr/>
            <p:nvPr/>
          </p:nvSpPr>
          <p:spPr>
            <a:xfrm>
              <a:off x="65775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26"/>
            <p:cNvSpPr/>
            <p:nvPr/>
          </p:nvSpPr>
          <p:spPr>
            <a:xfrm>
              <a:off x="65775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26"/>
            <p:cNvSpPr/>
            <p:nvPr/>
          </p:nvSpPr>
          <p:spPr>
            <a:xfrm>
              <a:off x="66597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26"/>
            <p:cNvSpPr/>
            <p:nvPr/>
          </p:nvSpPr>
          <p:spPr>
            <a:xfrm>
              <a:off x="65775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26"/>
            <p:cNvSpPr/>
            <p:nvPr/>
          </p:nvSpPr>
          <p:spPr>
            <a:xfrm>
              <a:off x="66597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26"/>
            <p:cNvSpPr/>
            <p:nvPr/>
          </p:nvSpPr>
          <p:spPr>
            <a:xfrm>
              <a:off x="65775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26"/>
            <p:cNvSpPr/>
            <p:nvPr/>
          </p:nvSpPr>
          <p:spPr>
            <a:xfrm>
              <a:off x="657752"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26"/>
            <p:cNvSpPr/>
            <p:nvPr/>
          </p:nvSpPr>
          <p:spPr>
            <a:xfrm>
              <a:off x="66597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26"/>
            <p:cNvSpPr/>
            <p:nvPr/>
          </p:nvSpPr>
          <p:spPr>
            <a:xfrm>
              <a:off x="66597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26"/>
            <p:cNvSpPr/>
            <p:nvPr/>
          </p:nvSpPr>
          <p:spPr>
            <a:xfrm>
              <a:off x="66597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26"/>
            <p:cNvSpPr/>
            <p:nvPr/>
          </p:nvSpPr>
          <p:spPr>
            <a:xfrm>
              <a:off x="657752"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26"/>
            <p:cNvSpPr/>
            <p:nvPr/>
          </p:nvSpPr>
          <p:spPr>
            <a:xfrm>
              <a:off x="66597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26"/>
            <p:cNvSpPr/>
            <p:nvPr/>
          </p:nvSpPr>
          <p:spPr>
            <a:xfrm>
              <a:off x="66597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26"/>
            <p:cNvSpPr/>
            <p:nvPr/>
          </p:nvSpPr>
          <p:spPr>
            <a:xfrm>
              <a:off x="657752"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26"/>
            <p:cNvSpPr/>
            <p:nvPr/>
          </p:nvSpPr>
          <p:spPr>
            <a:xfrm>
              <a:off x="66597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9" name="Google Shape;8319;p26"/>
            <p:cNvGrpSpPr/>
            <p:nvPr/>
          </p:nvGrpSpPr>
          <p:grpSpPr>
            <a:xfrm>
              <a:off x="8706192" y="206"/>
              <a:ext cx="53414" cy="5143474"/>
              <a:chOff x="8511811" y="206"/>
              <a:chExt cx="53414" cy="5143474"/>
            </a:xfrm>
          </p:grpSpPr>
          <p:sp>
            <p:nvSpPr>
              <p:cNvPr id="8320" name="Google Shape;8320;p26"/>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26"/>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26"/>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26"/>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26"/>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26"/>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26"/>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26"/>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26"/>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26"/>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26"/>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26"/>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26"/>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26"/>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26"/>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26"/>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26"/>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26"/>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26"/>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26"/>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26"/>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26"/>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26"/>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26"/>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26"/>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26"/>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26"/>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26"/>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26"/>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26"/>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26"/>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26"/>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26"/>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26"/>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26"/>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26"/>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26"/>
            <p:cNvGrpSpPr/>
            <p:nvPr/>
          </p:nvGrpSpPr>
          <p:grpSpPr>
            <a:xfrm>
              <a:off x="8979668" y="206"/>
              <a:ext cx="53414" cy="5143474"/>
              <a:chOff x="8712171" y="206"/>
              <a:chExt cx="53414" cy="5143474"/>
            </a:xfrm>
          </p:grpSpPr>
          <p:sp>
            <p:nvSpPr>
              <p:cNvPr id="8357" name="Google Shape;8357;p26"/>
              <p:cNvSpPr/>
              <p:nvPr/>
            </p:nvSpPr>
            <p:spPr>
              <a:xfrm>
                <a:off x="87203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26"/>
              <p:cNvSpPr/>
              <p:nvPr/>
            </p:nvSpPr>
            <p:spPr>
              <a:xfrm>
                <a:off x="87203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26"/>
              <p:cNvSpPr/>
              <p:nvPr/>
            </p:nvSpPr>
            <p:spPr>
              <a:xfrm>
                <a:off x="87203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26"/>
              <p:cNvSpPr/>
              <p:nvPr/>
            </p:nvSpPr>
            <p:spPr>
              <a:xfrm>
                <a:off x="87121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26"/>
              <p:cNvSpPr/>
              <p:nvPr/>
            </p:nvSpPr>
            <p:spPr>
              <a:xfrm>
                <a:off x="87121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26"/>
              <p:cNvSpPr/>
              <p:nvPr/>
            </p:nvSpPr>
            <p:spPr>
              <a:xfrm>
                <a:off x="87203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26"/>
              <p:cNvSpPr/>
              <p:nvPr/>
            </p:nvSpPr>
            <p:spPr>
              <a:xfrm>
                <a:off x="87121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26"/>
              <p:cNvSpPr/>
              <p:nvPr/>
            </p:nvSpPr>
            <p:spPr>
              <a:xfrm>
                <a:off x="87203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26"/>
              <p:cNvSpPr/>
              <p:nvPr/>
            </p:nvSpPr>
            <p:spPr>
              <a:xfrm>
                <a:off x="87121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26"/>
              <p:cNvSpPr/>
              <p:nvPr/>
            </p:nvSpPr>
            <p:spPr>
              <a:xfrm>
                <a:off x="87121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26"/>
              <p:cNvSpPr/>
              <p:nvPr/>
            </p:nvSpPr>
            <p:spPr>
              <a:xfrm>
                <a:off x="872039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26"/>
              <p:cNvSpPr/>
              <p:nvPr/>
            </p:nvSpPr>
            <p:spPr>
              <a:xfrm>
                <a:off x="872039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26"/>
              <p:cNvSpPr/>
              <p:nvPr/>
            </p:nvSpPr>
            <p:spPr>
              <a:xfrm>
                <a:off x="872039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26"/>
              <p:cNvSpPr/>
              <p:nvPr/>
            </p:nvSpPr>
            <p:spPr>
              <a:xfrm>
                <a:off x="871217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26"/>
              <p:cNvSpPr/>
              <p:nvPr/>
            </p:nvSpPr>
            <p:spPr>
              <a:xfrm>
                <a:off x="872039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26"/>
              <p:cNvSpPr/>
              <p:nvPr/>
            </p:nvSpPr>
            <p:spPr>
              <a:xfrm>
                <a:off x="872039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26"/>
              <p:cNvSpPr/>
              <p:nvPr/>
            </p:nvSpPr>
            <p:spPr>
              <a:xfrm>
                <a:off x="871217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26"/>
              <p:cNvSpPr/>
              <p:nvPr/>
            </p:nvSpPr>
            <p:spPr>
              <a:xfrm>
                <a:off x="872039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26"/>
              <p:cNvSpPr/>
              <p:nvPr/>
            </p:nvSpPr>
            <p:spPr>
              <a:xfrm>
                <a:off x="871217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26"/>
              <p:cNvSpPr/>
              <p:nvPr/>
            </p:nvSpPr>
            <p:spPr>
              <a:xfrm>
                <a:off x="872039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26"/>
              <p:cNvSpPr/>
              <p:nvPr/>
            </p:nvSpPr>
            <p:spPr>
              <a:xfrm>
                <a:off x="871217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26"/>
              <p:cNvSpPr/>
              <p:nvPr/>
            </p:nvSpPr>
            <p:spPr>
              <a:xfrm>
                <a:off x="872039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26"/>
              <p:cNvSpPr/>
              <p:nvPr/>
            </p:nvSpPr>
            <p:spPr>
              <a:xfrm>
                <a:off x="871217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26"/>
              <p:cNvSpPr/>
              <p:nvPr/>
            </p:nvSpPr>
            <p:spPr>
              <a:xfrm>
                <a:off x="871217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26"/>
              <p:cNvSpPr/>
              <p:nvPr/>
            </p:nvSpPr>
            <p:spPr>
              <a:xfrm>
                <a:off x="872039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26"/>
              <p:cNvSpPr/>
              <p:nvPr/>
            </p:nvSpPr>
            <p:spPr>
              <a:xfrm>
                <a:off x="871217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26"/>
              <p:cNvSpPr/>
              <p:nvPr/>
            </p:nvSpPr>
            <p:spPr>
              <a:xfrm>
                <a:off x="871217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26"/>
              <p:cNvSpPr/>
              <p:nvPr/>
            </p:nvSpPr>
            <p:spPr>
              <a:xfrm>
                <a:off x="871217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26"/>
              <p:cNvSpPr/>
              <p:nvPr/>
            </p:nvSpPr>
            <p:spPr>
              <a:xfrm>
                <a:off x="872039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26"/>
              <p:cNvSpPr/>
              <p:nvPr/>
            </p:nvSpPr>
            <p:spPr>
              <a:xfrm>
                <a:off x="872039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26"/>
              <p:cNvSpPr/>
              <p:nvPr/>
            </p:nvSpPr>
            <p:spPr>
              <a:xfrm>
                <a:off x="872039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26"/>
              <p:cNvSpPr/>
              <p:nvPr/>
            </p:nvSpPr>
            <p:spPr>
              <a:xfrm>
                <a:off x="871217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26"/>
              <p:cNvSpPr/>
              <p:nvPr/>
            </p:nvSpPr>
            <p:spPr>
              <a:xfrm>
                <a:off x="872039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26"/>
              <p:cNvSpPr/>
              <p:nvPr/>
            </p:nvSpPr>
            <p:spPr>
              <a:xfrm>
                <a:off x="871217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26"/>
              <p:cNvSpPr/>
              <p:nvPr/>
            </p:nvSpPr>
            <p:spPr>
              <a:xfrm>
                <a:off x="872039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26"/>
              <p:cNvSpPr/>
              <p:nvPr/>
            </p:nvSpPr>
            <p:spPr>
              <a:xfrm>
                <a:off x="871217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26"/>
            <p:cNvGrpSpPr/>
            <p:nvPr/>
          </p:nvGrpSpPr>
          <p:grpSpPr>
            <a:xfrm>
              <a:off x="110918" y="206"/>
              <a:ext cx="53295" cy="4852321"/>
              <a:chOff x="62135" y="206"/>
              <a:chExt cx="53295" cy="4852321"/>
            </a:xfrm>
          </p:grpSpPr>
          <p:sp>
            <p:nvSpPr>
              <p:cNvPr id="8394" name="Google Shape;8394;p26"/>
              <p:cNvSpPr/>
              <p:nvPr/>
            </p:nvSpPr>
            <p:spPr>
              <a:xfrm>
                <a:off x="70362"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26"/>
              <p:cNvSpPr/>
              <p:nvPr/>
            </p:nvSpPr>
            <p:spPr>
              <a:xfrm>
                <a:off x="70362"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26"/>
              <p:cNvSpPr/>
              <p:nvPr/>
            </p:nvSpPr>
            <p:spPr>
              <a:xfrm>
                <a:off x="70362"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26"/>
              <p:cNvSpPr/>
              <p:nvPr/>
            </p:nvSpPr>
            <p:spPr>
              <a:xfrm>
                <a:off x="70362"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26"/>
              <p:cNvSpPr/>
              <p:nvPr/>
            </p:nvSpPr>
            <p:spPr>
              <a:xfrm>
                <a:off x="62135"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26"/>
              <p:cNvSpPr/>
              <p:nvPr/>
            </p:nvSpPr>
            <p:spPr>
              <a:xfrm>
                <a:off x="62135"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26"/>
              <p:cNvSpPr/>
              <p:nvPr/>
            </p:nvSpPr>
            <p:spPr>
              <a:xfrm>
                <a:off x="70362"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26"/>
              <p:cNvSpPr/>
              <p:nvPr/>
            </p:nvSpPr>
            <p:spPr>
              <a:xfrm>
                <a:off x="62135"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26"/>
              <p:cNvSpPr/>
              <p:nvPr/>
            </p:nvSpPr>
            <p:spPr>
              <a:xfrm>
                <a:off x="70362"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26"/>
              <p:cNvSpPr/>
              <p:nvPr/>
            </p:nvSpPr>
            <p:spPr>
              <a:xfrm>
                <a:off x="62135"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26"/>
              <p:cNvSpPr/>
              <p:nvPr/>
            </p:nvSpPr>
            <p:spPr>
              <a:xfrm>
                <a:off x="70362"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26"/>
              <p:cNvSpPr/>
              <p:nvPr/>
            </p:nvSpPr>
            <p:spPr>
              <a:xfrm>
                <a:off x="62135"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26"/>
              <p:cNvSpPr/>
              <p:nvPr/>
            </p:nvSpPr>
            <p:spPr>
              <a:xfrm>
                <a:off x="70362"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26"/>
              <p:cNvSpPr/>
              <p:nvPr/>
            </p:nvSpPr>
            <p:spPr>
              <a:xfrm>
                <a:off x="62135"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26"/>
              <p:cNvSpPr/>
              <p:nvPr/>
            </p:nvSpPr>
            <p:spPr>
              <a:xfrm>
                <a:off x="70362"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26"/>
              <p:cNvSpPr/>
              <p:nvPr/>
            </p:nvSpPr>
            <p:spPr>
              <a:xfrm>
                <a:off x="70362"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26"/>
              <p:cNvSpPr/>
              <p:nvPr/>
            </p:nvSpPr>
            <p:spPr>
              <a:xfrm>
                <a:off x="62135"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26"/>
              <p:cNvSpPr/>
              <p:nvPr/>
            </p:nvSpPr>
            <p:spPr>
              <a:xfrm>
                <a:off x="62135"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26"/>
              <p:cNvSpPr/>
              <p:nvPr/>
            </p:nvSpPr>
            <p:spPr>
              <a:xfrm>
                <a:off x="70362"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26"/>
              <p:cNvSpPr/>
              <p:nvPr/>
            </p:nvSpPr>
            <p:spPr>
              <a:xfrm>
                <a:off x="62135"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26"/>
              <p:cNvSpPr/>
              <p:nvPr/>
            </p:nvSpPr>
            <p:spPr>
              <a:xfrm>
                <a:off x="70362"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26"/>
              <p:cNvSpPr/>
              <p:nvPr/>
            </p:nvSpPr>
            <p:spPr>
              <a:xfrm>
                <a:off x="70362"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26"/>
              <p:cNvSpPr/>
              <p:nvPr/>
            </p:nvSpPr>
            <p:spPr>
              <a:xfrm>
                <a:off x="62135"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26"/>
              <p:cNvSpPr/>
              <p:nvPr/>
            </p:nvSpPr>
            <p:spPr>
              <a:xfrm>
                <a:off x="62135"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26"/>
              <p:cNvSpPr/>
              <p:nvPr/>
            </p:nvSpPr>
            <p:spPr>
              <a:xfrm>
                <a:off x="62135"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26"/>
              <p:cNvSpPr/>
              <p:nvPr/>
            </p:nvSpPr>
            <p:spPr>
              <a:xfrm>
                <a:off x="70362"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26"/>
              <p:cNvSpPr/>
              <p:nvPr/>
            </p:nvSpPr>
            <p:spPr>
              <a:xfrm>
                <a:off x="70362"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26"/>
              <p:cNvSpPr/>
              <p:nvPr/>
            </p:nvSpPr>
            <p:spPr>
              <a:xfrm>
                <a:off x="70362"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26"/>
              <p:cNvSpPr/>
              <p:nvPr/>
            </p:nvSpPr>
            <p:spPr>
              <a:xfrm>
                <a:off x="62135"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26"/>
              <p:cNvSpPr/>
              <p:nvPr/>
            </p:nvSpPr>
            <p:spPr>
              <a:xfrm>
                <a:off x="70362"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26"/>
              <p:cNvSpPr/>
              <p:nvPr/>
            </p:nvSpPr>
            <p:spPr>
              <a:xfrm>
                <a:off x="62135"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26"/>
              <p:cNvSpPr/>
              <p:nvPr/>
            </p:nvSpPr>
            <p:spPr>
              <a:xfrm>
                <a:off x="70362"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26"/>
              <p:cNvSpPr/>
              <p:nvPr/>
            </p:nvSpPr>
            <p:spPr>
              <a:xfrm>
                <a:off x="62135"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26"/>
              <p:cNvSpPr/>
              <p:nvPr/>
            </p:nvSpPr>
            <p:spPr>
              <a:xfrm>
                <a:off x="70362"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26"/>
            <p:cNvGrpSpPr/>
            <p:nvPr/>
          </p:nvGrpSpPr>
          <p:grpSpPr>
            <a:xfrm>
              <a:off x="384275" y="206"/>
              <a:ext cx="53414" cy="4852321"/>
              <a:chOff x="418506" y="206"/>
              <a:chExt cx="53414" cy="4852321"/>
            </a:xfrm>
          </p:grpSpPr>
          <p:sp>
            <p:nvSpPr>
              <p:cNvPr id="8429" name="Google Shape;8429;p26"/>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26"/>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26"/>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26"/>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26"/>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26"/>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26"/>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26"/>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26"/>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26"/>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26"/>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26"/>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26"/>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26"/>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26"/>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26"/>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26"/>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26"/>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26"/>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26"/>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26"/>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26"/>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26"/>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26"/>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26"/>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26"/>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26"/>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26"/>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26"/>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26"/>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26"/>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26"/>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26"/>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26"/>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3" name="Google Shape;8463;p26"/>
            <p:cNvSpPr/>
            <p:nvPr/>
          </p:nvSpPr>
          <p:spPr>
            <a:xfrm>
              <a:off x="939336"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26"/>
            <p:cNvSpPr/>
            <p:nvPr/>
          </p:nvSpPr>
          <p:spPr>
            <a:xfrm>
              <a:off x="939336"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26"/>
            <p:cNvSpPr/>
            <p:nvPr/>
          </p:nvSpPr>
          <p:spPr>
            <a:xfrm>
              <a:off x="939336"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26"/>
            <p:cNvSpPr/>
            <p:nvPr/>
          </p:nvSpPr>
          <p:spPr>
            <a:xfrm>
              <a:off x="939336"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26"/>
            <p:cNvSpPr/>
            <p:nvPr/>
          </p:nvSpPr>
          <p:spPr>
            <a:xfrm>
              <a:off x="931109"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26"/>
            <p:cNvSpPr/>
            <p:nvPr/>
          </p:nvSpPr>
          <p:spPr>
            <a:xfrm>
              <a:off x="931109"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26"/>
            <p:cNvSpPr/>
            <p:nvPr/>
          </p:nvSpPr>
          <p:spPr>
            <a:xfrm>
              <a:off x="939336"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26"/>
            <p:cNvSpPr/>
            <p:nvPr/>
          </p:nvSpPr>
          <p:spPr>
            <a:xfrm>
              <a:off x="931109"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26"/>
            <p:cNvSpPr/>
            <p:nvPr/>
          </p:nvSpPr>
          <p:spPr>
            <a:xfrm>
              <a:off x="816841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26"/>
            <p:cNvSpPr/>
            <p:nvPr/>
          </p:nvSpPr>
          <p:spPr>
            <a:xfrm>
              <a:off x="816841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26"/>
            <p:cNvSpPr/>
            <p:nvPr/>
          </p:nvSpPr>
          <p:spPr>
            <a:xfrm>
              <a:off x="816841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26"/>
            <p:cNvSpPr/>
            <p:nvPr/>
          </p:nvSpPr>
          <p:spPr>
            <a:xfrm>
              <a:off x="816841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26"/>
            <p:cNvSpPr/>
            <p:nvPr/>
          </p:nvSpPr>
          <p:spPr>
            <a:xfrm>
              <a:off x="816019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26"/>
            <p:cNvSpPr/>
            <p:nvPr/>
          </p:nvSpPr>
          <p:spPr>
            <a:xfrm>
              <a:off x="816019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26"/>
            <p:cNvSpPr/>
            <p:nvPr/>
          </p:nvSpPr>
          <p:spPr>
            <a:xfrm>
              <a:off x="816841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26"/>
            <p:cNvSpPr/>
            <p:nvPr/>
          </p:nvSpPr>
          <p:spPr>
            <a:xfrm>
              <a:off x="816019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26"/>
            <p:cNvSpPr/>
            <p:nvPr/>
          </p:nvSpPr>
          <p:spPr>
            <a:xfrm>
              <a:off x="8441061"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26"/>
            <p:cNvSpPr/>
            <p:nvPr/>
          </p:nvSpPr>
          <p:spPr>
            <a:xfrm>
              <a:off x="844106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26"/>
            <p:cNvSpPr/>
            <p:nvPr/>
          </p:nvSpPr>
          <p:spPr>
            <a:xfrm>
              <a:off x="844106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26"/>
            <p:cNvSpPr/>
            <p:nvPr/>
          </p:nvSpPr>
          <p:spPr>
            <a:xfrm>
              <a:off x="844106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26"/>
            <p:cNvSpPr/>
            <p:nvPr/>
          </p:nvSpPr>
          <p:spPr>
            <a:xfrm>
              <a:off x="843366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26"/>
            <p:cNvSpPr/>
            <p:nvPr/>
          </p:nvSpPr>
          <p:spPr>
            <a:xfrm>
              <a:off x="843366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26"/>
            <p:cNvSpPr/>
            <p:nvPr/>
          </p:nvSpPr>
          <p:spPr>
            <a:xfrm>
              <a:off x="844106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26"/>
            <p:cNvSpPr/>
            <p:nvPr/>
          </p:nvSpPr>
          <p:spPr>
            <a:xfrm>
              <a:off x="843366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26"/>
            <p:cNvSpPr/>
            <p:nvPr/>
          </p:nvSpPr>
          <p:spPr>
            <a:xfrm>
              <a:off x="8441061"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26"/>
            <p:cNvSpPr/>
            <p:nvPr/>
          </p:nvSpPr>
          <p:spPr>
            <a:xfrm>
              <a:off x="843366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26"/>
            <p:cNvSpPr/>
            <p:nvPr/>
          </p:nvSpPr>
          <p:spPr>
            <a:xfrm>
              <a:off x="8441061"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26"/>
            <p:cNvSpPr/>
            <p:nvPr/>
          </p:nvSpPr>
          <p:spPr>
            <a:xfrm>
              <a:off x="843366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26"/>
            <p:cNvSpPr/>
            <p:nvPr/>
          </p:nvSpPr>
          <p:spPr>
            <a:xfrm>
              <a:off x="8441061"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26"/>
            <p:cNvSpPr/>
            <p:nvPr/>
          </p:nvSpPr>
          <p:spPr>
            <a:xfrm>
              <a:off x="843366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26"/>
            <p:cNvSpPr/>
            <p:nvPr/>
          </p:nvSpPr>
          <p:spPr>
            <a:xfrm>
              <a:off x="8441061"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26"/>
            <p:cNvSpPr/>
            <p:nvPr/>
          </p:nvSpPr>
          <p:spPr>
            <a:xfrm>
              <a:off x="8441061"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26"/>
            <p:cNvSpPr/>
            <p:nvPr/>
          </p:nvSpPr>
          <p:spPr>
            <a:xfrm>
              <a:off x="843366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26"/>
            <p:cNvSpPr/>
            <p:nvPr/>
          </p:nvSpPr>
          <p:spPr>
            <a:xfrm>
              <a:off x="843366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2">
  <p:cSld name="CUSTOM_10_1_1_1_1_1">
    <p:spTree>
      <p:nvGrpSpPr>
        <p:cNvPr id="1" name="Shape 8497"/>
        <p:cNvGrpSpPr/>
        <p:nvPr/>
      </p:nvGrpSpPr>
      <p:grpSpPr>
        <a:xfrm>
          <a:off x="0" y="0"/>
          <a:ext cx="0" cy="0"/>
          <a:chOff x="0" y="0"/>
          <a:chExt cx="0" cy="0"/>
        </a:xfrm>
      </p:grpSpPr>
      <p:grpSp>
        <p:nvGrpSpPr>
          <p:cNvPr id="8498" name="Google Shape;8498;p27"/>
          <p:cNvGrpSpPr/>
          <p:nvPr/>
        </p:nvGrpSpPr>
        <p:grpSpPr>
          <a:xfrm>
            <a:off x="189" y="52"/>
            <a:ext cx="9144013" cy="5143533"/>
            <a:chOff x="4088025" y="1324225"/>
            <a:chExt cx="1348575" cy="1101800"/>
          </a:xfrm>
        </p:grpSpPr>
        <p:sp>
          <p:nvSpPr>
            <p:cNvPr id="8499" name="Google Shape;8499;p27"/>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27"/>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27"/>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27"/>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27"/>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27"/>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27"/>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27"/>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27"/>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27"/>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27"/>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27"/>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27"/>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27"/>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27"/>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27"/>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27"/>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27"/>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27"/>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27"/>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27"/>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27"/>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27"/>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27"/>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27"/>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27"/>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27"/>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27"/>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27"/>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27"/>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27"/>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27"/>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27"/>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27"/>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27"/>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27"/>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27"/>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27"/>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27"/>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27"/>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27"/>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27"/>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27"/>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27"/>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27"/>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27"/>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27"/>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27"/>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27"/>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27"/>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27"/>
          <p:cNvGrpSpPr/>
          <p:nvPr/>
        </p:nvGrpSpPr>
        <p:grpSpPr>
          <a:xfrm>
            <a:off x="145881" y="206"/>
            <a:ext cx="8852237" cy="5143474"/>
            <a:chOff x="145881" y="206"/>
            <a:chExt cx="8852237" cy="5143474"/>
          </a:xfrm>
        </p:grpSpPr>
        <p:grpSp>
          <p:nvGrpSpPr>
            <p:cNvPr id="8550" name="Google Shape;8550;p27"/>
            <p:cNvGrpSpPr/>
            <p:nvPr/>
          </p:nvGrpSpPr>
          <p:grpSpPr>
            <a:xfrm>
              <a:off x="145881" y="206"/>
              <a:ext cx="600248" cy="4852321"/>
              <a:chOff x="384275" y="206"/>
              <a:chExt cx="600248" cy="4852321"/>
            </a:xfrm>
          </p:grpSpPr>
          <p:sp>
            <p:nvSpPr>
              <p:cNvPr id="8551" name="Google Shape;8551;p27"/>
              <p:cNvSpPr/>
              <p:nvPr/>
            </p:nvSpPr>
            <p:spPr>
              <a:xfrm>
                <a:off x="66597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27"/>
              <p:cNvSpPr/>
              <p:nvPr/>
            </p:nvSpPr>
            <p:spPr>
              <a:xfrm>
                <a:off x="66597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27"/>
              <p:cNvSpPr/>
              <p:nvPr/>
            </p:nvSpPr>
            <p:spPr>
              <a:xfrm>
                <a:off x="66597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27"/>
              <p:cNvSpPr/>
              <p:nvPr/>
            </p:nvSpPr>
            <p:spPr>
              <a:xfrm>
                <a:off x="65775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27"/>
              <p:cNvSpPr/>
              <p:nvPr/>
            </p:nvSpPr>
            <p:spPr>
              <a:xfrm>
                <a:off x="65775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27"/>
              <p:cNvSpPr/>
              <p:nvPr/>
            </p:nvSpPr>
            <p:spPr>
              <a:xfrm>
                <a:off x="66597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27"/>
              <p:cNvSpPr/>
              <p:nvPr/>
            </p:nvSpPr>
            <p:spPr>
              <a:xfrm>
                <a:off x="65775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27"/>
              <p:cNvSpPr/>
              <p:nvPr/>
            </p:nvSpPr>
            <p:spPr>
              <a:xfrm>
                <a:off x="66597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27"/>
              <p:cNvSpPr/>
              <p:nvPr/>
            </p:nvSpPr>
            <p:spPr>
              <a:xfrm>
                <a:off x="65775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27"/>
              <p:cNvSpPr/>
              <p:nvPr/>
            </p:nvSpPr>
            <p:spPr>
              <a:xfrm>
                <a:off x="657752"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27"/>
              <p:cNvSpPr/>
              <p:nvPr/>
            </p:nvSpPr>
            <p:spPr>
              <a:xfrm>
                <a:off x="66597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27"/>
              <p:cNvSpPr/>
              <p:nvPr/>
            </p:nvSpPr>
            <p:spPr>
              <a:xfrm>
                <a:off x="66597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27"/>
              <p:cNvSpPr/>
              <p:nvPr/>
            </p:nvSpPr>
            <p:spPr>
              <a:xfrm>
                <a:off x="66597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27"/>
              <p:cNvSpPr/>
              <p:nvPr/>
            </p:nvSpPr>
            <p:spPr>
              <a:xfrm>
                <a:off x="657752"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27"/>
              <p:cNvSpPr/>
              <p:nvPr/>
            </p:nvSpPr>
            <p:spPr>
              <a:xfrm>
                <a:off x="66597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27"/>
              <p:cNvSpPr/>
              <p:nvPr/>
            </p:nvSpPr>
            <p:spPr>
              <a:xfrm>
                <a:off x="66597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27"/>
              <p:cNvSpPr/>
              <p:nvPr/>
            </p:nvSpPr>
            <p:spPr>
              <a:xfrm>
                <a:off x="657752"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27"/>
              <p:cNvSpPr/>
              <p:nvPr/>
            </p:nvSpPr>
            <p:spPr>
              <a:xfrm>
                <a:off x="66597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9" name="Google Shape;8569;p27"/>
              <p:cNvGrpSpPr/>
              <p:nvPr/>
            </p:nvGrpSpPr>
            <p:grpSpPr>
              <a:xfrm>
                <a:off x="384275" y="206"/>
                <a:ext cx="53414" cy="4852321"/>
                <a:chOff x="418506" y="206"/>
                <a:chExt cx="53414" cy="4852321"/>
              </a:xfrm>
            </p:grpSpPr>
            <p:sp>
              <p:nvSpPr>
                <p:cNvPr id="8570" name="Google Shape;8570;p27"/>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27"/>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27"/>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27"/>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27"/>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27"/>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27"/>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27"/>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27"/>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27"/>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27"/>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27"/>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27"/>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27"/>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27"/>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27"/>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27"/>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27"/>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27"/>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27"/>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27"/>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27"/>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27"/>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27"/>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27"/>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27"/>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27"/>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27"/>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27"/>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27"/>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27"/>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27"/>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27"/>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27"/>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4" name="Google Shape;8604;p27"/>
              <p:cNvSpPr/>
              <p:nvPr/>
            </p:nvSpPr>
            <p:spPr>
              <a:xfrm>
                <a:off x="939336"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27"/>
              <p:cNvSpPr/>
              <p:nvPr/>
            </p:nvSpPr>
            <p:spPr>
              <a:xfrm>
                <a:off x="939336"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27"/>
              <p:cNvSpPr/>
              <p:nvPr/>
            </p:nvSpPr>
            <p:spPr>
              <a:xfrm>
                <a:off x="939336"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27"/>
              <p:cNvSpPr/>
              <p:nvPr/>
            </p:nvSpPr>
            <p:spPr>
              <a:xfrm>
                <a:off x="939336"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27"/>
              <p:cNvSpPr/>
              <p:nvPr/>
            </p:nvSpPr>
            <p:spPr>
              <a:xfrm>
                <a:off x="931109"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27"/>
              <p:cNvSpPr/>
              <p:nvPr/>
            </p:nvSpPr>
            <p:spPr>
              <a:xfrm>
                <a:off x="931109"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27"/>
              <p:cNvSpPr/>
              <p:nvPr/>
            </p:nvSpPr>
            <p:spPr>
              <a:xfrm>
                <a:off x="939336"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27"/>
              <p:cNvSpPr/>
              <p:nvPr/>
            </p:nvSpPr>
            <p:spPr>
              <a:xfrm>
                <a:off x="931109"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27"/>
            <p:cNvGrpSpPr/>
            <p:nvPr/>
          </p:nvGrpSpPr>
          <p:grpSpPr>
            <a:xfrm>
              <a:off x="8398705" y="206"/>
              <a:ext cx="599413" cy="5143474"/>
              <a:chOff x="8322446" y="206"/>
              <a:chExt cx="599413" cy="5143474"/>
            </a:xfrm>
          </p:grpSpPr>
          <p:sp>
            <p:nvSpPr>
              <p:cNvPr id="8613" name="Google Shape;8613;p27"/>
              <p:cNvSpPr/>
              <p:nvPr/>
            </p:nvSpPr>
            <p:spPr>
              <a:xfrm>
                <a:off x="833067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27"/>
              <p:cNvSpPr/>
              <p:nvPr/>
            </p:nvSpPr>
            <p:spPr>
              <a:xfrm>
                <a:off x="86033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5" name="Google Shape;8615;p27"/>
              <p:cNvGrpSpPr/>
              <p:nvPr/>
            </p:nvGrpSpPr>
            <p:grpSpPr>
              <a:xfrm>
                <a:off x="8322446" y="206"/>
                <a:ext cx="599413" cy="5143474"/>
                <a:chOff x="8160192" y="206"/>
                <a:chExt cx="599413" cy="5143474"/>
              </a:xfrm>
            </p:grpSpPr>
            <p:grpSp>
              <p:nvGrpSpPr>
                <p:cNvPr id="8616" name="Google Shape;8616;p27"/>
                <p:cNvGrpSpPr/>
                <p:nvPr/>
              </p:nvGrpSpPr>
              <p:grpSpPr>
                <a:xfrm>
                  <a:off x="8706192" y="206"/>
                  <a:ext cx="53414" cy="5143474"/>
                  <a:chOff x="8511811" y="206"/>
                  <a:chExt cx="53414" cy="5143474"/>
                </a:xfrm>
              </p:grpSpPr>
              <p:sp>
                <p:nvSpPr>
                  <p:cNvPr id="8617" name="Google Shape;8617;p27"/>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27"/>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27"/>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27"/>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27"/>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27"/>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27"/>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27"/>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27"/>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27"/>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27"/>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27"/>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27"/>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27"/>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27"/>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27"/>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27"/>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27"/>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27"/>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27"/>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27"/>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27"/>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27"/>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27"/>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27"/>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27"/>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27"/>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27"/>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27"/>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27"/>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27"/>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27"/>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27"/>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27"/>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27"/>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27"/>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3" name="Google Shape;8653;p27"/>
                <p:cNvSpPr/>
                <p:nvPr/>
              </p:nvSpPr>
              <p:spPr>
                <a:xfrm>
                  <a:off x="816841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27"/>
                <p:cNvSpPr/>
                <p:nvPr/>
              </p:nvSpPr>
              <p:spPr>
                <a:xfrm>
                  <a:off x="816841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27"/>
                <p:cNvSpPr/>
                <p:nvPr/>
              </p:nvSpPr>
              <p:spPr>
                <a:xfrm>
                  <a:off x="816841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27"/>
                <p:cNvSpPr/>
                <p:nvPr/>
              </p:nvSpPr>
              <p:spPr>
                <a:xfrm>
                  <a:off x="816019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27"/>
                <p:cNvSpPr/>
                <p:nvPr/>
              </p:nvSpPr>
              <p:spPr>
                <a:xfrm>
                  <a:off x="816019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27"/>
                <p:cNvSpPr/>
                <p:nvPr/>
              </p:nvSpPr>
              <p:spPr>
                <a:xfrm>
                  <a:off x="816841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27"/>
                <p:cNvSpPr/>
                <p:nvPr/>
              </p:nvSpPr>
              <p:spPr>
                <a:xfrm>
                  <a:off x="816019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27"/>
                <p:cNvSpPr/>
                <p:nvPr/>
              </p:nvSpPr>
              <p:spPr>
                <a:xfrm>
                  <a:off x="844106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27"/>
                <p:cNvSpPr/>
                <p:nvPr/>
              </p:nvSpPr>
              <p:spPr>
                <a:xfrm>
                  <a:off x="844106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27"/>
                <p:cNvSpPr/>
                <p:nvPr/>
              </p:nvSpPr>
              <p:spPr>
                <a:xfrm>
                  <a:off x="844106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27"/>
                <p:cNvSpPr/>
                <p:nvPr/>
              </p:nvSpPr>
              <p:spPr>
                <a:xfrm>
                  <a:off x="843366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27"/>
                <p:cNvSpPr/>
                <p:nvPr/>
              </p:nvSpPr>
              <p:spPr>
                <a:xfrm>
                  <a:off x="843366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27"/>
                <p:cNvSpPr/>
                <p:nvPr/>
              </p:nvSpPr>
              <p:spPr>
                <a:xfrm>
                  <a:off x="844106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27"/>
                <p:cNvSpPr/>
                <p:nvPr/>
              </p:nvSpPr>
              <p:spPr>
                <a:xfrm>
                  <a:off x="843366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27"/>
                <p:cNvSpPr/>
                <p:nvPr/>
              </p:nvSpPr>
              <p:spPr>
                <a:xfrm>
                  <a:off x="8441061"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27"/>
                <p:cNvSpPr/>
                <p:nvPr/>
              </p:nvSpPr>
              <p:spPr>
                <a:xfrm>
                  <a:off x="843366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27"/>
                <p:cNvSpPr/>
                <p:nvPr/>
              </p:nvSpPr>
              <p:spPr>
                <a:xfrm>
                  <a:off x="8441061"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27"/>
                <p:cNvSpPr/>
                <p:nvPr/>
              </p:nvSpPr>
              <p:spPr>
                <a:xfrm>
                  <a:off x="843366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27"/>
                <p:cNvSpPr/>
                <p:nvPr/>
              </p:nvSpPr>
              <p:spPr>
                <a:xfrm>
                  <a:off x="8441061"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27"/>
                <p:cNvSpPr/>
                <p:nvPr/>
              </p:nvSpPr>
              <p:spPr>
                <a:xfrm>
                  <a:off x="843366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27"/>
                <p:cNvSpPr/>
                <p:nvPr/>
              </p:nvSpPr>
              <p:spPr>
                <a:xfrm>
                  <a:off x="8441061"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27"/>
                <p:cNvSpPr/>
                <p:nvPr/>
              </p:nvSpPr>
              <p:spPr>
                <a:xfrm>
                  <a:off x="8441061"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27"/>
                <p:cNvSpPr/>
                <p:nvPr/>
              </p:nvSpPr>
              <p:spPr>
                <a:xfrm>
                  <a:off x="843366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27"/>
                <p:cNvSpPr/>
                <p:nvPr/>
              </p:nvSpPr>
              <p:spPr>
                <a:xfrm>
                  <a:off x="843366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677" name="Google Shape;8677;p27"/>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8678" name="Google Shape;8678;p27"/>
          <p:cNvSpPr>
            <a:spLocks noGrp="1"/>
          </p:cNvSpPr>
          <p:nvPr>
            <p:ph type="pic" idx="2"/>
          </p:nvPr>
        </p:nvSpPr>
        <p:spPr>
          <a:xfrm>
            <a:off x="5055274" y="1401575"/>
            <a:ext cx="3054000" cy="3054900"/>
          </a:xfrm>
          <a:prstGeom prst="rect">
            <a:avLst/>
          </a:prstGeom>
          <a:noFill/>
          <a:ln>
            <a:noFill/>
          </a:ln>
        </p:spPr>
      </p:sp>
      <p:sp>
        <p:nvSpPr>
          <p:cNvPr id="8679" name="Google Shape;8679;p27"/>
          <p:cNvSpPr txBox="1">
            <a:spLocks noGrp="1"/>
          </p:cNvSpPr>
          <p:nvPr>
            <p:ph type="subTitle" idx="1"/>
          </p:nvPr>
        </p:nvSpPr>
        <p:spPr>
          <a:xfrm>
            <a:off x="1243619" y="1883150"/>
            <a:ext cx="2790300" cy="53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8680" name="Google Shape;8680;p27"/>
          <p:cNvSpPr txBox="1">
            <a:spLocks noGrp="1"/>
          </p:cNvSpPr>
          <p:nvPr>
            <p:ph type="subTitle" idx="3"/>
          </p:nvPr>
        </p:nvSpPr>
        <p:spPr>
          <a:xfrm>
            <a:off x="1243619" y="2379321"/>
            <a:ext cx="2790300" cy="153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1">
  <p:cSld name="CUSTOM_20">
    <p:spTree>
      <p:nvGrpSpPr>
        <p:cNvPr id="1" name="Shape 8681"/>
        <p:cNvGrpSpPr/>
        <p:nvPr/>
      </p:nvGrpSpPr>
      <p:grpSpPr>
        <a:xfrm>
          <a:off x="0" y="0"/>
          <a:ext cx="0" cy="0"/>
          <a:chOff x="0" y="0"/>
          <a:chExt cx="0" cy="0"/>
        </a:xfrm>
      </p:grpSpPr>
      <p:grpSp>
        <p:nvGrpSpPr>
          <p:cNvPr id="8682" name="Google Shape;8682;p28"/>
          <p:cNvGrpSpPr/>
          <p:nvPr/>
        </p:nvGrpSpPr>
        <p:grpSpPr>
          <a:xfrm>
            <a:off x="189" y="52"/>
            <a:ext cx="9144013" cy="5143533"/>
            <a:chOff x="4088025" y="1324225"/>
            <a:chExt cx="1348575" cy="1101800"/>
          </a:xfrm>
        </p:grpSpPr>
        <p:sp>
          <p:nvSpPr>
            <p:cNvPr id="8683" name="Google Shape;8683;p28"/>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28"/>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28"/>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28"/>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28"/>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28"/>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28"/>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28"/>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28"/>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28"/>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28"/>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28"/>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28"/>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28"/>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28"/>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28"/>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28"/>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28"/>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28"/>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28"/>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28"/>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28"/>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28"/>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28"/>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28"/>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28"/>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28"/>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28"/>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28"/>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28"/>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28"/>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28"/>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28"/>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28"/>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28"/>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28"/>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28"/>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28"/>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28"/>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28"/>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28"/>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28"/>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28"/>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28"/>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28"/>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28"/>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28"/>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28"/>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28"/>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28"/>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3" name="Google Shape;8733;p28"/>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grpSp>
        <p:nvGrpSpPr>
          <p:cNvPr id="8734" name="Google Shape;8734;p28"/>
          <p:cNvGrpSpPr/>
          <p:nvPr/>
        </p:nvGrpSpPr>
        <p:grpSpPr>
          <a:xfrm>
            <a:off x="34718" y="206"/>
            <a:ext cx="9074564" cy="5143474"/>
            <a:chOff x="34718" y="206"/>
            <a:chExt cx="9074564" cy="5143474"/>
          </a:xfrm>
        </p:grpSpPr>
        <p:sp>
          <p:nvSpPr>
            <p:cNvPr id="8735" name="Google Shape;8735;p28"/>
            <p:cNvSpPr/>
            <p:nvPr/>
          </p:nvSpPr>
          <p:spPr>
            <a:xfrm>
              <a:off x="57374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28"/>
            <p:cNvSpPr/>
            <p:nvPr/>
          </p:nvSpPr>
          <p:spPr>
            <a:xfrm>
              <a:off x="57374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28"/>
            <p:cNvSpPr/>
            <p:nvPr/>
          </p:nvSpPr>
          <p:spPr>
            <a:xfrm>
              <a:off x="57374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28"/>
            <p:cNvSpPr/>
            <p:nvPr/>
          </p:nvSpPr>
          <p:spPr>
            <a:xfrm>
              <a:off x="565521"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28"/>
            <p:cNvSpPr/>
            <p:nvPr/>
          </p:nvSpPr>
          <p:spPr>
            <a:xfrm>
              <a:off x="565521"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28"/>
            <p:cNvSpPr/>
            <p:nvPr/>
          </p:nvSpPr>
          <p:spPr>
            <a:xfrm>
              <a:off x="57374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28"/>
            <p:cNvSpPr/>
            <p:nvPr/>
          </p:nvSpPr>
          <p:spPr>
            <a:xfrm>
              <a:off x="565521"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28"/>
            <p:cNvSpPr/>
            <p:nvPr/>
          </p:nvSpPr>
          <p:spPr>
            <a:xfrm>
              <a:off x="57374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28"/>
            <p:cNvSpPr/>
            <p:nvPr/>
          </p:nvSpPr>
          <p:spPr>
            <a:xfrm>
              <a:off x="565521"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28"/>
            <p:cNvSpPr/>
            <p:nvPr/>
          </p:nvSpPr>
          <p:spPr>
            <a:xfrm>
              <a:off x="565521"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28"/>
            <p:cNvSpPr/>
            <p:nvPr/>
          </p:nvSpPr>
          <p:spPr>
            <a:xfrm>
              <a:off x="57374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28"/>
            <p:cNvSpPr/>
            <p:nvPr/>
          </p:nvSpPr>
          <p:spPr>
            <a:xfrm>
              <a:off x="57374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28"/>
            <p:cNvSpPr/>
            <p:nvPr/>
          </p:nvSpPr>
          <p:spPr>
            <a:xfrm>
              <a:off x="57374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28"/>
            <p:cNvSpPr/>
            <p:nvPr/>
          </p:nvSpPr>
          <p:spPr>
            <a:xfrm>
              <a:off x="565521"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28"/>
            <p:cNvSpPr/>
            <p:nvPr/>
          </p:nvSpPr>
          <p:spPr>
            <a:xfrm>
              <a:off x="57374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28"/>
            <p:cNvSpPr/>
            <p:nvPr/>
          </p:nvSpPr>
          <p:spPr>
            <a:xfrm>
              <a:off x="57374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28"/>
            <p:cNvSpPr/>
            <p:nvPr/>
          </p:nvSpPr>
          <p:spPr>
            <a:xfrm>
              <a:off x="565521"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28"/>
            <p:cNvSpPr/>
            <p:nvPr/>
          </p:nvSpPr>
          <p:spPr>
            <a:xfrm>
              <a:off x="57374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28"/>
            <p:cNvSpPr/>
            <p:nvPr/>
          </p:nvSpPr>
          <p:spPr>
            <a:xfrm>
              <a:off x="565521"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28"/>
            <p:cNvSpPr/>
            <p:nvPr/>
          </p:nvSpPr>
          <p:spPr>
            <a:xfrm>
              <a:off x="573748"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28"/>
            <p:cNvSpPr/>
            <p:nvPr/>
          </p:nvSpPr>
          <p:spPr>
            <a:xfrm>
              <a:off x="565521"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28"/>
            <p:cNvSpPr/>
            <p:nvPr/>
          </p:nvSpPr>
          <p:spPr>
            <a:xfrm>
              <a:off x="573748"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28"/>
            <p:cNvSpPr/>
            <p:nvPr/>
          </p:nvSpPr>
          <p:spPr>
            <a:xfrm>
              <a:off x="565521"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28"/>
            <p:cNvSpPr/>
            <p:nvPr/>
          </p:nvSpPr>
          <p:spPr>
            <a:xfrm>
              <a:off x="565521"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28"/>
            <p:cNvSpPr/>
            <p:nvPr/>
          </p:nvSpPr>
          <p:spPr>
            <a:xfrm>
              <a:off x="573748"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28"/>
            <p:cNvSpPr/>
            <p:nvPr/>
          </p:nvSpPr>
          <p:spPr>
            <a:xfrm>
              <a:off x="853412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28"/>
            <p:cNvSpPr/>
            <p:nvPr/>
          </p:nvSpPr>
          <p:spPr>
            <a:xfrm>
              <a:off x="853412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28"/>
            <p:cNvSpPr/>
            <p:nvPr/>
          </p:nvSpPr>
          <p:spPr>
            <a:xfrm>
              <a:off x="853412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28"/>
            <p:cNvSpPr/>
            <p:nvPr/>
          </p:nvSpPr>
          <p:spPr>
            <a:xfrm>
              <a:off x="852590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28"/>
            <p:cNvSpPr/>
            <p:nvPr/>
          </p:nvSpPr>
          <p:spPr>
            <a:xfrm>
              <a:off x="8525900"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28"/>
            <p:cNvSpPr/>
            <p:nvPr/>
          </p:nvSpPr>
          <p:spPr>
            <a:xfrm>
              <a:off x="8534126"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28"/>
            <p:cNvSpPr/>
            <p:nvPr/>
          </p:nvSpPr>
          <p:spPr>
            <a:xfrm>
              <a:off x="8525900"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28"/>
            <p:cNvSpPr/>
            <p:nvPr/>
          </p:nvSpPr>
          <p:spPr>
            <a:xfrm>
              <a:off x="8534126"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28"/>
            <p:cNvSpPr/>
            <p:nvPr/>
          </p:nvSpPr>
          <p:spPr>
            <a:xfrm>
              <a:off x="8525900"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28"/>
            <p:cNvSpPr/>
            <p:nvPr/>
          </p:nvSpPr>
          <p:spPr>
            <a:xfrm>
              <a:off x="8525900"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28"/>
            <p:cNvSpPr/>
            <p:nvPr/>
          </p:nvSpPr>
          <p:spPr>
            <a:xfrm>
              <a:off x="8534126"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28"/>
            <p:cNvSpPr/>
            <p:nvPr/>
          </p:nvSpPr>
          <p:spPr>
            <a:xfrm>
              <a:off x="8534126"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28"/>
            <p:cNvSpPr/>
            <p:nvPr/>
          </p:nvSpPr>
          <p:spPr>
            <a:xfrm>
              <a:off x="8534126"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28"/>
            <p:cNvSpPr/>
            <p:nvPr/>
          </p:nvSpPr>
          <p:spPr>
            <a:xfrm>
              <a:off x="8525900"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28"/>
            <p:cNvSpPr/>
            <p:nvPr/>
          </p:nvSpPr>
          <p:spPr>
            <a:xfrm>
              <a:off x="8534126"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28"/>
            <p:cNvSpPr/>
            <p:nvPr/>
          </p:nvSpPr>
          <p:spPr>
            <a:xfrm>
              <a:off x="8534126"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28"/>
            <p:cNvSpPr/>
            <p:nvPr/>
          </p:nvSpPr>
          <p:spPr>
            <a:xfrm>
              <a:off x="8525900"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28"/>
            <p:cNvSpPr/>
            <p:nvPr/>
          </p:nvSpPr>
          <p:spPr>
            <a:xfrm>
              <a:off x="8534126"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28"/>
            <p:cNvSpPr/>
            <p:nvPr/>
          </p:nvSpPr>
          <p:spPr>
            <a:xfrm>
              <a:off x="8525900"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28"/>
            <p:cNvSpPr/>
            <p:nvPr/>
          </p:nvSpPr>
          <p:spPr>
            <a:xfrm>
              <a:off x="8534126"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28"/>
            <p:cNvSpPr/>
            <p:nvPr/>
          </p:nvSpPr>
          <p:spPr>
            <a:xfrm>
              <a:off x="8525900"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28"/>
            <p:cNvSpPr/>
            <p:nvPr/>
          </p:nvSpPr>
          <p:spPr>
            <a:xfrm>
              <a:off x="8534126"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28"/>
            <p:cNvSpPr/>
            <p:nvPr/>
          </p:nvSpPr>
          <p:spPr>
            <a:xfrm>
              <a:off x="8525900"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28"/>
            <p:cNvSpPr/>
            <p:nvPr/>
          </p:nvSpPr>
          <p:spPr>
            <a:xfrm>
              <a:off x="8525900"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28"/>
            <p:cNvSpPr/>
            <p:nvPr/>
          </p:nvSpPr>
          <p:spPr>
            <a:xfrm>
              <a:off x="8534126"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5" name="Google Shape;8785;p28"/>
            <p:cNvGrpSpPr/>
            <p:nvPr/>
          </p:nvGrpSpPr>
          <p:grpSpPr>
            <a:xfrm>
              <a:off x="34718" y="206"/>
              <a:ext cx="53295" cy="4852321"/>
              <a:chOff x="62135" y="206"/>
              <a:chExt cx="53295" cy="4852321"/>
            </a:xfrm>
          </p:grpSpPr>
          <p:sp>
            <p:nvSpPr>
              <p:cNvPr id="8786" name="Google Shape;8786;p28"/>
              <p:cNvSpPr/>
              <p:nvPr/>
            </p:nvSpPr>
            <p:spPr>
              <a:xfrm>
                <a:off x="70362"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28"/>
              <p:cNvSpPr/>
              <p:nvPr/>
            </p:nvSpPr>
            <p:spPr>
              <a:xfrm>
                <a:off x="70362"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28"/>
              <p:cNvSpPr/>
              <p:nvPr/>
            </p:nvSpPr>
            <p:spPr>
              <a:xfrm>
                <a:off x="70362"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28"/>
              <p:cNvSpPr/>
              <p:nvPr/>
            </p:nvSpPr>
            <p:spPr>
              <a:xfrm>
                <a:off x="70362"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28"/>
              <p:cNvSpPr/>
              <p:nvPr/>
            </p:nvSpPr>
            <p:spPr>
              <a:xfrm>
                <a:off x="62135"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28"/>
              <p:cNvSpPr/>
              <p:nvPr/>
            </p:nvSpPr>
            <p:spPr>
              <a:xfrm>
                <a:off x="62135"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28"/>
              <p:cNvSpPr/>
              <p:nvPr/>
            </p:nvSpPr>
            <p:spPr>
              <a:xfrm>
                <a:off x="70362"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28"/>
              <p:cNvSpPr/>
              <p:nvPr/>
            </p:nvSpPr>
            <p:spPr>
              <a:xfrm>
                <a:off x="62135"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28"/>
              <p:cNvSpPr/>
              <p:nvPr/>
            </p:nvSpPr>
            <p:spPr>
              <a:xfrm>
                <a:off x="70362"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28"/>
              <p:cNvSpPr/>
              <p:nvPr/>
            </p:nvSpPr>
            <p:spPr>
              <a:xfrm>
                <a:off x="62135"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28"/>
              <p:cNvSpPr/>
              <p:nvPr/>
            </p:nvSpPr>
            <p:spPr>
              <a:xfrm>
                <a:off x="70362"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28"/>
              <p:cNvSpPr/>
              <p:nvPr/>
            </p:nvSpPr>
            <p:spPr>
              <a:xfrm>
                <a:off x="62135"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28"/>
              <p:cNvSpPr/>
              <p:nvPr/>
            </p:nvSpPr>
            <p:spPr>
              <a:xfrm>
                <a:off x="70362"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28"/>
              <p:cNvSpPr/>
              <p:nvPr/>
            </p:nvSpPr>
            <p:spPr>
              <a:xfrm>
                <a:off x="62135"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28"/>
              <p:cNvSpPr/>
              <p:nvPr/>
            </p:nvSpPr>
            <p:spPr>
              <a:xfrm>
                <a:off x="70362"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28"/>
              <p:cNvSpPr/>
              <p:nvPr/>
            </p:nvSpPr>
            <p:spPr>
              <a:xfrm>
                <a:off x="70362"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28"/>
              <p:cNvSpPr/>
              <p:nvPr/>
            </p:nvSpPr>
            <p:spPr>
              <a:xfrm>
                <a:off x="62135"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28"/>
              <p:cNvSpPr/>
              <p:nvPr/>
            </p:nvSpPr>
            <p:spPr>
              <a:xfrm>
                <a:off x="62135"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28"/>
              <p:cNvSpPr/>
              <p:nvPr/>
            </p:nvSpPr>
            <p:spPr>
              <a:xfrm>
                <a:off x="70362"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28"/>
              <p:cNvSpPr/>
              <p:nvPr/>
            </p:nvSpPr>
            <p:spPr>
              <a:xfrm>
                <a:off x="62135"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28"/>
              <p:cNvSpPr/>
              <p:nvPr/>
            </p:nvSpPr>
            <p:spPr>
              <a:xfrm>
                <a:off x="70362"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28"/>
              <p:cNvSpPr/>
              <p:nvPr/>
            </p:nvSpPr>
            <p:spPr>
              <a:xfrm>
                <a:off x="70362"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28"/>
              <p:cNvSpPr/>
              <p:nvPr/>
            </p:nvSpPr>
            <p:spPr>
              <a:xfrm>
                <a:off x="62135"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28"/>
              <p:cNvSpPr/>
              <p:nvPr/>
            </p:nvSpPr>
            <p:spPr>
              <a:xfrm>
                <a:off x="62135"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28"/>
              <p:cNvSpPr/>
              <p:nvPr/>
            </p:nvSpPr>
            <p:spPr>
              <a:xfrm>
                <a:off x="62135"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28"/>
              <p:cNvSpPr/>
              <p:nvPr/>
            </p:nvSpPr>
            <p:spPr>
              <a:xfrm>
                <a:off x="70362"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28"/>
              <p:cNvSpPr/>
              <p:nvPr/>
            </p:nvSpPr>
            <p:spPr>
              <a:xfrm>
                <a:off x="70362"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28"/>
              <p:cNvSpPr/>
              <p:nvPr/>
            </p:nvSpPr>
            <p:spPr>
              <a:xfrm>
                <a:off x="70362"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28"/>
              <p:cNvSpPr/>
              <p:nvPr/>
            </p:nvSpPr>
            <p:spPr>
              <a:xfrm>
                <a:off x="62135"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28"/>
              <p:cNvSpPr/>
              <p:nvPr/>
            </p:nvSpPr>
            <p:spPr>
              <a:xfrm>
                <a:off x="70362"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28"/>
              <p:cNvSpPr/>
              <p:nvPr/>
            </p:nvSpPr>
            <p:spPr>
              <a:xfrm>
                <a:off x="62135"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28"/>
              <p:cNvSpPr/>
              <p:nvPr/>
            </p:nvSpPr>
            <p:spPr>
              <a:xfrm>
                <a:off x="70362"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28"/>
              <p:cNvSpPr/>
              <p:nvPr/>
            </p:nvSpPr>
            <p:spPr>
              <a:xfrm>
                <a:off x="62135"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28"/>
              <p:cNvSpPr/>
              <p:nvPr/>
            </p:nvSpPr>
            <p:spPr>
              <a:xfrm>
                <a:off x="70362"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28"/>
            <p:cNvGrpSpPr/>
            <p:nvPr/>
          </p:nvGrpSpPr>
          <p:grpSpPr>
            <a:xfrm>
              <a:off x="300060" y="206"/>
              <a:ext cx="53414" cy="4562956"/>
              <a:chOff x="418506" y="206"/>
              <a:chExt cx="53414" cy="4562956"/>
            </a:xfrm>
          </p:grpSpPr>
          <p:sp>
            <p:nvSpPr>
              <p:cNvPr id="8821" name="Google Shape;8821;p28"/>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28"/>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28"/>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28"/>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28"/>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28"/>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28"/>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28"/>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28"/>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28"/>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28"/>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28"/>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28"/>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28"/>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28"/>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28"/>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28"/>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28"/>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28"/>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28"/>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28"/>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28"/>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28"/>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28"/>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28"/>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28"/>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28"/>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28"/>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28"/>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28"/>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28"/>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28"/>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3" name="Google Shape;8853;p28"/>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28"/>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28"/>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28"/>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28"/>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28"/>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28"/>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0" name="Google Shape;8860;p28"/>
            <p:cNvGrpSpPr/>
            <p:nvPr/>
          </p:nvGrpSpPr>
          <p:grpSpPr>
            <a:xfrm>
              <a:off x="9056822" y="206"/>
              <a:ext cx="52460" cy="4852321"/>
              <a:chOff x="8855639" y="206"/>
              <a:chExt cx="52460" cy="4852321"/>
            </a:xfrm>
          </p:grpSpPr>
          <p:sp>
            <p:nvSpPr>
              <p:cNvPr id="8861" name="Google Shape;8861;p28"/>
              <p:cNvSpPr/>
              <p:nvPr/>
            </p:nvSpPr>
            <p:spPr>
              <a:xfrm>
                <a:off x="886303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28"/>
              <p:cNvSpPr/>
              <p:nvPr/>
            </p:nvSpPr>
            <p:spPr>
              <a:xfrm>
                <a:off x="886303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28"/>
              <p:cNvSpPr/>
              <p:nvPr/>
            </p:nvSpPr>
            <p:spPr>
              <a:xfrm>
                <a:off x="886303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28"/>
              <p:cNvSpPr/>
              <p:nvPr/>
            </p:nvSpPr>
            <p:spPr>
              <a:xfrm>
                <a:off x="886303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28"/>
              <p:cNvSpPr/>
              <p:nvPr/>
            </p:nvSpPr>
            <p:spPr>
              <a:xfrm>
                <a:off x="885563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28"/>
              <p:cNvSpPr/>
              <p:nvPr/>
            </p:nvSpPr>
            <p:spPr>
              <a:xfrm>
                <a:off x="885563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28"/>
              <p:cNvSpPr/>
              <p:nvPr/>
            </p:nvSpPr>
            <p:spPr>
              <a:xfrm>
                <a:off x="8863032"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28"/>
              <p:cNvSpPr/>
              <p:nvPr/>
            </p:nvSpPr>
            <p:spPr>
              <a:xfrm>
                <a:off x="885563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28"/>
              <p:cNvSpPr/>
              <p:nvPr/>
            </p:nvSpPr>
            <p:spPr>
              <a:xfrm>
                <a:off x="8863032"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28"/>
              <p:cNvSpPr/>
              <p:nvPr/>
            </p:nvSpPr>
            <p:spPr>
              <a:xfrm>
                <a:off x="885563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28"/>
              <p:cNvSpPr/>
              <p:nvPr/>
            </p:nvSpPr>
            <p:spPr>
              <a:xfrm>
                <a:off x="8863032"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28"/>
              <p:cNvSpPr/>
              <p:nvPr/>
            </p:nvSpPr>
            <p:spPr>
              <a:xfrm>
                <a:off x="885563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28"/>
              <p:cNvSpPr/>
              <p:nvPr/>
            </p:nvSpPr>
            <p:spPr>
              <a:xfrm>
                <a:off x="8863032"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28"/>
              <p:cNvSpPr/>
              <p:nvPr/>
            </p:nvSpPr>
            <p:spPr>
              <a:xfrm>
                <a:off x="885563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28"/>
              <p:cNvSpPr/>
              <p:nvPr/>
            </p:nvSpPr>
            <p:spPr>
              <a:xfrm>
                <a:off x="8863032"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28"/>
              <p:cNvSpPr/>
              <p:nvPr/>
            </p:nvSpPr>
            <p:spPr>
              <a:xfrm>
                <a:off x="8863032"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28"/>
              <p:cNvSpPr/>
              <p:nvPr/>
            </p:nvSpPr>
            <p:spPr>
              <a:xfrm>
                <a:off x="885563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28"/>
              <p:cNvSpPr/>
              <p:nvPr/>
            </p:nvSpPr>
            <p:spPr>
              <a:xfrm>
                <a:off x="885563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28"/>
              <p:cNvSpPr/>
              <p:nvPr/>
            </p:nvSpPr>
            <p:spPr>
              <a:xfrm>
                <a:off x="8863032"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28"/>
              <p:cNvSpPr/>
              <p:nvPr/>
            </p:nvSpPr>
            <p:spPr>
              <a:xfrm>
                <a:off x="8855639"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28"/>
              <p:cNvSpPr/>
              <p:nvPr/>
            </p:nvSpPr>
            <p:spPr>
              <a:xfrm>
                <a:off x="8863032"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28"/>
              <p:cNvSpPr/>
              <p:nvPr/>
            </p:nvSpPr>
            <p:spPr>
              <a:xfrm>
                <a:off x="8863032"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28"/>
              <p:cNvSpPr/>
              <p:nvPr/>
            </p:nvSpPr>
            <p:spPr>
              <a:xfrm>
                <a:off x="8855639"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28"/>
              <p:cNvSpPr/>
              <p:nvPr/>
            </p:nvSpPr>
            <p:spPr>
              <a:xfrm>
                <a:off x="8855639"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28"/>
              <p:cNvSpPr/>
              <p:nvPr/>
            </p:nvSpPr>
            <p:spPr>
              <a:xfrm>
                <a:off x="8855639"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28"/>
              <p:cNvSpPr/>
              <p:nvPr/>
            </p:nvSpPr>
            <p:spPr>
              <a:xfrm>
                <a:off x="8863032"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28"/>
              <p:cNvSpPr/>
              <p:nvPr/>
            </p:nvSpPr>
            <p:spPr>
              <a:xfrm>
                <a:off x="8863032"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28"/>
              <p:cNvSpPr/>
              <p:nvPr/>
            </p:nvSpPr>
            <p:spPr>
              <a:xfrm>
                <a:off x="8863032"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28"/>
              <p:cNvSpPr/>
              <p:nvPr/>
            </p:nvSpPr>
            <p:spPr>
              <a:xfrm>
                <a:off x="8855639"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28"/>
              <p:cNvSpPr/>
              <p:nvPr/>
            </p:nvSpPr>
            <p:spPr>
              <a:xfrm>
                <a:off x="8863032"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28"/>
              <p:cNvSpPr/>
              <p:nvPr/>
            </p:nvSpPr>
            <p:spPr>
              <a:xfrm>
                <a:off x="8855639"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28"/>
              <p:cNvSpPr/>
              <p:nvPr/>
            </p:nvSpPr>
            <p:spPr>
              <a:xfrm>
                <a:off x="8863032"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28"/>
              <p:cNvSpPr/>
              <p:nvPr/>
            </p:nvSpPr>
            <p:spPr>
              <a:xfrm>
                <a:off x="8855639"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28"/>
              <p:cNvSpPr/>
              <p:nvPr/>
            </p:nvSpPr>
            <p:spPr>
              <a:xfrm>
                <a:off x="8863032"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5" name="Google Shape;8895;p28"/>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28"/>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28"/>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28"/>
            <p:cNvSpPr/>
            <p:nvPr/>
          </p:nvSpPr>
          <p:spPr>
            <a:xfrm>
              <a:off x="826878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28"/>
            <p:cNvSpPr/>
            <p:nvPr/>
          </p:nvSpPr>
          <p:spPr>
            <a:xfrm>
              <a:off x="826139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28"/>
            <p:cNvSpPr/>
            <p:nvPr/>
          </p:nvSpPr>
          <p:spPr>
            <a:xfrm>
              <a:off x="826139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28"/>
            <p:cNvSpPr/>
            <p:nvPr/>
          </p:nvSpPr>
          <p:spPr>
            <a:xfrm>
              <a:off x="826878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2" name="Google Shape;8902;p28"/>
            <p:cNvGrpSpPr/>
            <p:nvPr/>
          </p:nvGrpSpPr>
          <p:grpSpPr>
            <a:xfrm>
              <a:off x="8791361" y="206"/>
              <a:ext cx="53414" cy="5143474"/>
              <a:chOff x="8712171" y="206"/>
              <a:chExt cx="53414" cy="5143474"/>
            </a:xfrm>
          </p:grpSpPr>
          <p:sp>
            <p:nvSpPr>
              <p:cNvPr id="8903" name="Google Shape;8903;p28"/>
              <p:cNvSpPr/>
              <p:nvPr/>
            </p:nvSpPr>
            <p:spPr>
              <a:xfrm>
                <a:off x="87203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28"/>
              <p:cNvSpPr/>
              <p:nvPr/>
            </p:nvSpPr>
            <p:spPr>
              <a:xfrm>
                <a:off x="87203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28"/>
              <p:cNvSpPr/>
              <p:nvPr/>
            </p:nvSpPr>
            <p:spPr>
              <a:xfrm>
                <a:off x="87203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28"/>
              <p:cNvSpPr/>
              <p:nvPr/>
            </p:nvSpPr>
            <p:spPr>
              <a:xfrm>
                <a:off x="87121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28"/>
              <p:cNvSpPr/>
              <p:nvPr/>
            </p:nvSpPr>
            <p:spPr>
              <a:xfrm>
                <a:off x="87121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28"/>
              <p:cNvSpPr/>
              <p:nvPr/>
            </p:nvSpPr>
            <p:spPr>
              <a:xfrm>
                <a:off x="87203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28"/>
              <p:cNvSpPr/>
              <p:nvPr/>
            </p:nvSpPr>
            <p:spPr>
              <a:xfrm>
                <a:off x="87121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28"/>
              <p:cNvSpPr/>
              <p:nvPr/>
            </p:nvSpPr>
            <p:spPr>
              <a:xfrm>
                <a:off x="87203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28"/>
              <p:cNvSpPr/>
              <p:nvPr/>
            </p:nvSpPr>
            <p:spPr>
              <a:xfrm>
                <a:off x="87121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28"/>
              <p:cNvSpPr/>
              <p:nvPr/>
            </p:nvSpPr>
            <p:spPr>
              <a:xfrm>
                <a:off x="87121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28"/>
              <p:cNvSpPr/>
              <p:nvPr/>
            </p:nvSpPr>
            <p:spPr>
              <a:xfrm>
                <a:off x="872039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28"/>
              <p:cNvSpPr/>
              <p:nvPr/>
            </p:nvSpPr>
            <p:spPr>
              <a:xfrm>
                <a:off x="872039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28"/>
              <p:cNvSpPr/>
              <p:nvPr/>
            </p:nvSpPr>
            <p:spPr>
              <a:xfrm>
                <a:off x="872039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28"/>
              <p:cNvSpPr/>
              <p:nvPr/>
            </p:nvSpPr>
            <p:spPr>
              <a:xfrm>
                <a:off x="871217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28"/>
              <p:cNvSpPr/>
              <p:nvPr/>
            </p:nvSpPr>
            <p:spPr>
              <a:xfrm>
                <a:off x="872039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28"/>
              <p:cNvSpPr/>
              <p:nvPr/>
            </p:nvSpPr>
            <p:spPr>
              <a:xfrm>
                <a:off x="872039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28"/>
              <p:cNvSpPr/>
              <p:nvPr/>
            </p:nvSpPr>
            <p:spPr>
              <a:xfrm>
                <a:off x="871217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28"/>
              <p:cNvSpPr/>
              <p:nvPr/>
            </p:nvSpPr>
            <p:spPr>
              <a:xfrm>
                <a:off x="872039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28"/>
              <p:cNvSpPr/>
              <p:nvPr/>
            </p:nvSpPr>
            <p:spPr>
              <a:xfrm>
                <a:off x="871217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28"/>
              <p:cNvSpPr/>
              <p:nvPr/>
            </p:nvSpPr>
            <p:spPr>
              <a:xfrm>
                <a:off x="872039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28"/>
              <p:cNvSpPr/>
              <p:nvPr/>
            </p:nvSpPr>
            <p:spPr>
              <a:xfrm>
                <a:off x="871217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28"/>
              <p:cNvSpPr/>
              <p:nvPr/>
            </p:nvSpPr>
            <p:spPr>
              <a:xfrm>
                <a:off x="872039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28"/>
              <p:cNvSpPr/>
              <p:nvPr/>
            </p:nvSpPr>
            <p:spPr>
              <a:xfrm>
                <a:off x="871217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28"/>
              <p:cNvSpPr/>
              <p:nvPr/>
            </p:nvSpPr>
            <p:spPr>
              <a:xfrm>
                <a:off x="871217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28"/>
              <p:cNvSpPr/>
              <p:nvPr/>
            </p:nvSpPr>
            <p:spPr>
              <a:xfrm>
                <a:off x="872039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28"/>
              <p:cNvSpPr/>
              <p:nvPr/>
            </p:nvSpPr>
            <p:spPr>
              <a:xfrm>
                <a:off x="871217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28"/>
              <p:cNvSpPr/>
              <p:nvPr/>
            </p:nvSpPr>
            <p:spPr>
              <a:xfrm>
                <a:off x="871217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28"/>
              <p:cNvSpPr/>
              <p:nvPr/>
            </p:nvSpPr>
            <p:spPr>
              <a:xfrm>
                <a:off x="871217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28"/>
              <p:cNvSpPr/>
              <p:nvPr/>
            </p:nvSpPr>
            <p:spPr>
              <a:xfrm>
                <a:off x="872039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28"/>
              <p:cNvSpPr/>
              <p:nvPr/>
            </p:nvSpPr>
            <p:spPr>
              <a:xfrm>
                <a:off x="872039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28"/>
              <p:cNvSpPr/>
              <p:nvPr/>
            </p:nvSpPr>
            <p:spPr>
              <a:xfrm>
                <a:off x="872039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28"/>
              <p:cNvSpPr/>
              <p:nvPr/>
            </p:nvSpPr>
            <p:spPr>
              <a:xfrm>
                <a:off x="871217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28"/>
              <p:cNvSpPr/>
              <p:nvPr/>
            </p:nvSpPr>
            <p:spPr>
              <a:xfrm>
                <a:off x="872039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28"/>
              <p:cNvSpPr/>
              <p:nvPr/>
            </p:nvSpPr>
            <p:spPr>
              <a:xfrm>
                <a:off x="871217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28"/>
              <p:cNvSpPr/>
              <p:nvPr/>
            </p:nvSpPr>
            <p:spPr>
              <a:xfrm>
                <a:off x="872039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28"/>
              <p:cNvSpPr/>
              <p:nvPr/>
            </p:nvSpPr>
            <p:spPr>
              <a:xfrm>
                <a:off x="871217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CUSTOM_12_1">
    <p:spTree>
      <p:nvGrpSpPr>
        <p:cNvPr id="1" name="Shape 8939"/>
        <p:cNvGrpSpPr/>
        <p:nvPr/>
      </p:nvGrpSpPr>
      <p:grpSpPr>
        <a:xfrm>
          <a:off x="0" y="0"/>
          <a:ext cx="0" cy="0"/>
          <a:chOff x="0" y="0"/>
          <a:chExt cx="0" cy="0"/>
        </a:xfrm>
      </p:grpSpPr>
      <p:grpSp>
        <p:nvGrpSpPr>
          <p:cNvPr id="8940" name="Google Shape;8940;p29"/>
          <p:cNvGrpSpPr/>
          <p:nvPr/>
        </p:nvGrpSpPr>
        <p:grpSpPr>
          <a:xfrm>
            <a:off x="189" y="52"/>
            <a:ext cx="9144013" cy="5143533"/>
            <a:chOff x="4088025" y="1324225"/>
            <a:chExt cx="1348575" cy="1101800"/>
          </a:xfrm>
        </p:grpSpPr>
        <p:sp>
          <p:nvSpPr>
            <p:cNvPr id="8941" name="Google Shape;8941;p29"/>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29"/>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29"/>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29"/>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29"/>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29"/>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29"/>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29"/>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29"/>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29"/>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29"/>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29"/>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29"/>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29"/>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29"/>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29"/>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29"/>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29"/>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29"/>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29"/>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29"/>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29"/>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29"/>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29"/>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29"/>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29"/>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29"/>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29"/>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29"/>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29"/>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29"/>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29"/>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29"/>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29"/>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29"/>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29"/>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29"/>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29"/>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29"/>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29"/>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29"/>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29"/>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29"/>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29"/>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29"/>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29"/>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29"/>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29"/>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29"/>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29"/>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1" name="Google Shape;8991;p29"/>
          <p:cNvSpPr txBox="1">
            <a:spLocks noGrp="1"/>
          </p:cNvSpPr>
          <p:nvPr>
            <p:ph type="title"/>
          </p:nvPr>
        </p:nvSpPr>
        <p:spPr>
          <a:xfrm>
            <a:off x="722375" y="594516"/>
            <a:ext cx="4538100" cy="97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5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8992" name="Google Shape;8992;p29"/>
          <p:cNvSpPr txBox="1">
            <a:spLocks noGrp="1"/>
          </p:cNvSpPr>
          <p:nvPr>
            <p:ph type="subTitle" idx="1"/>
          </p:nvPr>
        </p:nvSpPr>
        <p:spPr>
          <a:xfrm>
            <a:off x="722375" y="1424863"/>
            <a:ext cx="4538100" cy="109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8993" name="Google Shape;8993;p29"/>
          <p:cNvSpPr txBox="1"/>
          <p:nvPr/>
        </p:nvSpPr>
        <p:spPr>
          <a:xfrm>
            <a:off x="1066625" y="3419513"/>
            <a:ext cx="3849600" cy="66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Rubik"/>
                <a:ea typeface="Rubik"/>
                <a:cs typeface="Rubik"/>
                <a:sym typeface="Rubik"/>
              </a:rPr>
              <a:t>CREDITS: This presentation template was created by </a:t>
            </a:r>
            <a:r>
              <a:rPr lang="en" sz="1200" b="1">
                <a:solidFill>
                  <a:schemeClr val="dk1"/>
                </a:solidFill>
                <a:uFill>
                  <a:noFill/>
                </a:uFill>
                <a:latin typeface="Rubik"/>
                <a:ea typeface="Rubik"/>
                <a:cs typeface="Rubik"/>
                <a:sym typeface="Rubik"/>
                <a:hlinkClick r:id="rId2">
                  <a:extLst>
                    <a:ext uri="{A12FA001-AC4F-418D-AE19-62706E023703}">
                      <ahyp:hlinkClr xmlns:ahyp="http://schemas.microsoft.com/office/drawing/2018/hyperlinkcolor" val="tx"/>
                    </a:ext>
                  </a:extLst>
                </a:hlinkClick>
              </a:rPr>
              <a:t>Slidesgo</a:t>
            </a:r>
            <a:r>
              <a:rPr lang="en" sz="1200">
                <a:solidFill>
                  <a:schemeClr val="dk1"/>
                </a:solidFill>
                <a:latin typeface="Rubik"/>
                <a:ea typeface="Rubik"/>
                <a:cs typeface="Rubik"/>
                <a:sym typeface="Rubik"/>
              </a:rPr>
              <a:t>, including icons by </a:t>
            </a:r>
            <a:r>
              <a:rPr lang="en" sz="1200" b="1">
                <a:solidFill>
                  <a:schemeClr val="dk1"/>
                </a:solidFill>
                <a:uFill>
                  <a:noFill/>
                </a:uFill>
                <a:latin typeface="Rubik"/>
                <a:ea typeface="Rubik"/>
                <a:cs typeface="Rubik"/>
                <a:sym typeface="Rubik"/>
                <a:hlinkClick r:id="rId3">
                  <a:extLst>
                    <a:ext uri="{A12FA001-AC4F-418D-AE19-62706E023703}">
                      <ahyp:hlinkClr xmlns:ahyp="http://schemas.microsoft.com/office/drawing/2018/hyperlinkcolor" val="tx"/>
                    </a:ext>
                  </a:extLst>
                </a:hlinkClick>
              </a:rPr>
              <a:t>Flaticon</a:t>
            </a:r>
            <a:r>
              <a:rPr lang="en" sz="1200" b="1">
                <a:solidFill>
                  <a:schemeClr val="dk1"/>
                </a:solidFill>
                <a:latin typeface="Rubik"/>
                <a:ea typeface="Rubik"/>
                <a:cs typeface="Rubik"/>
                <a:sym typeface="Rubik"/>
              </a:rPr>
              <a:t> </a:t>
            </a:r>
            <a:r>
              <a:rPr lang="en" sz="1200">
                <a:solidFill>
                  <a:schemeClr val="dk1"/>
                </a:solidFill>
                <a:latin typeface="Rubik"/>
                <a:ea typeface="Rubik"/>
                <a:cs typeface="Rubik"/>
                <a:sym typeface="Rubik"/>
              </a:rPr>
              <a:t>and infographics &amp; images by </a:t>
            </a:r>
            <a:r>
              <a:rPr lang="en" sz="1200" b="1">
                <a:solidFill>
                  <a:schemeClr val="dk1"/>
                </a:solidFill>
                <a:uFill>
                  <a:noFill/>
                </a:uFill>
                <a:latin typeface="Rubik"/>
                <a:ea typeface="Rubik"/>
                <a:cs typeface="Rubik"/>
                <a:sym typeface="Rubik"/>
                <a:hlinkClick r:id="rId4">
                  <a:extLst>
                    <a:ext uri="{A12FA001-AC4F-418D-AE19-62706E023703}">
                      <ahyp:hlinkClr xmlns:ahyp="http://schemas.microsoft.com/office/drawing/2018/hyperlinkcolor" val="tx"/>
                    </a:ext>
                  </a:extLst>
                </a:hlinkClick>
              </a:rPr>
              <a:t>Freepik</a:t>
            </a:r>
            <a:endParaRPr sz="1200">
              <a:solidFill>
                <a:schemeClr val="dk1"/>
              </a:solidFill>
              <a:latin typeface="Rubik"/>
              <a:ea typeface="Rubik"/>
              <a:cs typeface="Rubik"/>
              <a:sym typeface="Rubik"/>
            </a:endParaRPr>
          </a:p>
        </p:txBody>
      </p:sp>
      <p:grpSp>
        <p:nvGrpSpPr>
          <p:cNvPr id="8994" name="Google Shape;8994;p29"/>
          <p:cNvGrpSpPr/>
          <p:nvPr/>
        </p:nvGrpSpPr>
        <p:grpSpPr>
          <a:xfrm>
            <a:off x="110918" y="206"/>
            <a:ext cx="8903803" cy="5143474"/>
            <a:chOff x="110918" y="206"/>
            <a:chExt cx="8903803" cy="5143474"/>
          </a:xfrm>
        </p:grpSpPr>
        <p:sp>
          <p:nvSpPr>
            <p:cNvPr id="8995" name="Google Shape;8995;p29"/>
            <p:cNvSpPr/>
            <p:nvPr/>
          </p:nvSpPr>
          <p:spPr>
            <a:xfrm>
              <a:off x="38791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29"/>
            <p:cNvSpPr/>
            <p:nvPr/>
          </p:nvSpPr>
          <p:spPr>
            <a:xfrm>
              <a:off x="38791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29"/>
            <p:cNvSpPr/>
            <p:nvPr/>
          </p:nvSpPr>
          <p:spPr>
            <a:xfrm>
              <a:off x="38791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29"/>
            <p:cNvSpPr/>
            <p:nvPr/>
          </p:nvSpPr>
          <p:spPr>
            <a:xfrm>
              <a:off x="379686"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29"/>
            <p:cNvSpPr/>
            <p:nvPr/>
          </p:nvSpPr>
          <p:spPr>
            <a:xfrm>
              <a:off x="379686"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29"/>
            <p:cNvSpPr/>
            <p:nvPr/>
          </p:nvSpPr>
          <p:spPr>
            <a:xfrm>
              <a:off x="387913"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29"/>
            <p:cNvSpPr/>
            <p:nvPr/>
          </p:nvSpPr>
          <p:spPr>
            <a:xfrm>
              <a:off x="379686"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29"/>
            <p:cNvSpPr/>
            <p:nvPr/>
          </p:nvSpPr>
          <p:spPr>
            <a:xfrm>
              <a:off x="387913"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29"/>
            <p:cNvSpPr/>
            <p:nvPr/>
          </p:nvSpPr>
          <p:spPr>
            <a:xfrm>
              <a:off x="379686"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29"/>
            <p:cNvSpPr/>
            <p:nvPr/>
          </p:nvSpPr>
          <p:spPr>
            <a:xfrm>
              <a:off x="379686"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29"/>
            <p:cNvSpPr/>
            <p:nvPr/>
          </p:nvSpPr>
          <p:spPr>
            <a:xfrm>
              <a:off x="387913"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29"/>
            <p:cNvSpPr/>
            <p:nvPr/>
          </p:nvSpPr>
          <p:spPr>
            <a:xfrm>
              <a:off x="387913"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29"/>
            <p:cNvSpPr/>
            <p:nvPr/>
          </p:nvSpPr>
          <p:spPr>
            <a:xfrm>
              <a:off x="387913"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29"/>
            <p:cNvSpPr/>
            <p:nvPr/>
          </p:nvSpPr>
          <p:spPr>
            <a:xfrm>
              <a:off x="379686"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29"/>
            <p:cNvSpPr/>
            <p:nvPr/>
          </p:nvSpPr>
          <p:spPr>
            <a:xfrm>
              <a:off x="387913"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29"/>
            <p:cNvSpPr/>
            <p:nvPr/>
          </p:nvSpPr>
          <p:spPr>
            <a:xfrm>
              <a:off x="387913"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29"/>
            <p:cNvSpPr/>
            <p:nvPr/>
          </p:nvSpPr>
          <p:spPr>
            <a:xfrm>
              <a:off x="379686"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29"/>
            <p:cNvSpPr/>
            <p:nvPr/>
          </p:nvSpPr>
          <p:spPr>
            <a:xfrm>
              <a:off x="387913"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29"/>
            <p:cNvSpPr/>
            <p:nvPr/>
          </p:nvSpPr>
          <p:spPr>
            <a:xfrm>
              <a:off x="379686"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29"/>
            <p:cNvSpPr/>
            <p:nvPr/>
          </p:nvSpPr>
          <p:spPr>
            <a:xfrm>
              <a:off x="387913"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29"/>
            <p:cNvSpPr/>
            <p:nvPr/>
          </p:nvSpPr>
          <p:spPr>
            <a:xfrm>
              <a:off x="379686"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29"/>
            <p:cNvSpPr/>
            <p:nvPr/>
          </p:nvSpPr>
          <p:spPr>
            <a:xfrm>
              <a:off x="387913"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29"/>
            <p:cNvSpPr/>
            <p:nvPr/>
          </p:nvSpPr>
          <p:spPr>
            <a:xfrm>
              <a:off x="379686"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29"/>
            <p:cNvSpPr/>
            <p:nvPr/>
          </p:nvSpPr>
          <p:spPr>
            <a:xfrm>
              <a:off x="379686"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29"/>
            <p:cNvSpPr/>
            <p:nvPr/>
          </p:nvSpPr>
          <p:spPr>
            <a:xfrm>
              <a:off x="387913"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29"/>
            <p:cNvSpPr/>
            <p:nvPr/>
          </p:nvSpPr>
          <p:spPr>
            <a:xfrm>
              <a:off x="379686"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29"/>
            <p:cNvSpPr/>
            <p:nvPr/>
          </p:nvSpPr>
          <p:spPr>
            <a:xfrm>
              <a:off x="379686"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29"/>
            <p:cNvSpPr/>
            <p:nvPr/>
          </p:nvSpPr>
          <p:spPr>
            <a:xfrm>
              <a:off x="379686"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29"/>
            <p:cNvSpPr/>
            <p:nvPr/>
          </p:nvSpPr>
          <p:spPr>
            <a:xfrm>
              <a:off x="387913"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29"/>
            <p:cNvSpPr/>
            <p:nvPr/>
          </p:nvSpPr>
          <p:spPr>
            <a:xfrm>
              <a:off x="387913"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29"/>
            <p:cNvSpPr/>
            <p:nvPr/>
          </p:nvSpPr>
          <p:spPr>
            <a:xfrm>
              <a:off x="387913"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29"/>
            <p:cNvSpPr/>
            <p:nvPr/>
          </p:nvSpPr>
          <p:spPr>
            <a:xfrm>
              <a:off x="379686"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29"/>
            <p:cNvSpPr/>
            <p:nvPr/>
          </p:nvSpPr>
          <p:spPr>
            <a:xfrm>
              <a:off x="387913"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29"/>
            <p:cNvSpPr/>
            <p:nvPr/>
          </p:nvSpPr>
          <p:spPr>
            <a:xfrm>
              <a:off x="379686"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29"/>
            <p:cNvSpPr/>
            <p:nvPr/>
          </p:nvSpPr>
          <p:spPr>
            <a:xfrm>
              <a:off x="387913"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29"/>
            <p:cNvSpPr/>
            <p:nvPr/>
          </p:nvSpPr>
          <p:spPr>
            <a:xfrm>
              <a:off x="379686"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29"/>
            <p:cNvSpPr/>
            <p:nvPr/>
          </p:nvSpPr>
          <p:spPr>
            <a:xfrm>
              <a:off x="92568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29"/>
            <p:cNvSpPr/>
            <p:nvPr/>
          </p:nvSpPr>
          <p:spPr>
            <a:xfrm>
              <a:off x="92568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29"/>
            <p:cNvSpPr/>
            <p:nvPr/>
          </p:nvSpPr>
          <p:spPr>
            <a:xfrm>
              <a:off x="925687"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29"/>
            <p:cNvSpPr/>
            <p:nvPr/>
          </p:nvSpPr>
          <p:spPr>
            <a:xfrm>
              <a:off x="917341"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29"/>
            <p:cNvSpPr/>
            <p:nvPr/>
          </p:nvSpPr>
          <p:spPr>
            <a:xfrm>
              <a:off x="917341"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29"/>
            <p:cNvSpPr/>
            <p:nvPr/>
          </p:nvSpPr>
          <p:spPr>
            <a:xfrm>
              <a:off x="925687"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29"/>
            <p:cNvSpPr/>
            <p:nvPr/>
          </p:nvSpPr>
          <p:spPr>
            <a:xfrm>
              <a:off x="917341"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29"/>
            <p:cNvSpPr/>
            <p:nvPr/>
          </p:nvSpPr>
          <p:spPr>
            <a:xfrm>
              <a:off x="925687"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29"/>
            <p:cNvSpPr/>
            <p:nvPr/>
          </p:nvSpPr>
          <p:spPr>
            <a:xfrm>
              <a:off x="917341"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29"/>
            <p:cNvSpPr/>
            <p:nvPr/>
          </p:nvSpPr>
          <p:spPr>
            <a:xfrm>
              <a:off x="917341"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29"/>
            <p:cNvSpPr/>
            <p:nvPr/>
          </p:nvSpPr>
          <p:spPr>
            <a:xfrm>
              <a:off x="925687"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29"/>
            <p:cNvSpPr/>
            <p:nvPr/>
          </p:nvSpPr>
          <p:spPr>
            <a:xfrm>
              <a:off x="925687"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29"/>
            <p:cNvSpPr/>
            <p:nvPr/>
          </p:nvSpPr>
          <p:spPr>
            <a:xfrm>
              <a:off x="925687"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29"/>
            <p:cNvSpPr/>
            <p:nvPr/>
          </p:nvSpPr>
          <p:spPr>
            <a:xfrm>
              <a:off x="917341" y="1879709"/>
              <a:ext cx="53414" cy="80955"/>
            </a:xfrm>
            <a:custGeom>
              <a:avLst/>
              <a:gdLst/>
              <a:ahLst/>
              <a:cxnLst/>
              <a:rect l="l" t="t" r="r" b="b"/>
              <a:pathLst>
                <a:path w="448" h="679" extrusionOk="0">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29"/>
            <p:cNvSpPr/>
            <p:nvPr/>
          </p:nvSpPr>
          <p:spPr>
            <a:xfrm>
              <a:off x="925687"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29"/>
            <p:cNvSpPr/>
            <p:nvPr/>
          </p:nvSpPr>
          <p:spPr>
            <a:xfrm>
              <a:off x="119445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29"/>
            <p:cNvSpPr/>
            <p:nvPr/>
          </p:nvSpPr>
          <p:spPr>
            <a:xfrm>
              <a:off x="119445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29"/>
            <p:cNvSpPr/>
            <p:nvPr/>
          </p:nvSpPr>
          <p:spPr>
            <a:xfrm>
              <a:off x="1194455"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29"/>
            <p:cNvSpPr/>
            <p:nvPr/>
          </p:nvSpPr>
          <p:spPr>
            <a:xfrm>
              <a:off x="1186229"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29"/>
            <p:cNvSpPr/>
            <p:nvPr/>
          </p:nvSpPr>
          <p:spPr>
            <a:xfrm>
              <a:off x="8451074"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29"/>
            <p:cNvSpPr/>
            <p:nvPr/>
          </p:nvSpPr>
          <p:spPr>
            <a:xfrm>
              <a:off x="8451074"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29"/>
            <p:cNvSpPr/>
            <p:nvPr/>
          </p:nvSpPr>
          <p:spPr>
            <a:xfrm>
              <a:off x="8451074"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29"/>
            <p:cNvSpPr/>
            <p:nvPr/>
          </p:nvSpPr>
          <p:spPr>
            <a:xfrm>
              <a:off x="1463223"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29"/>
            <p:cNvSpPr/>
            <p:nvPr/>
          </p:nvSpPr>
          <p:spPr>
            <a:xfrm>
              <a:off x="1463223"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29"/>
            <p:cNvSpPr/>
            <p:nvPr/>
          </p:nvSpPr>
          <p:spPr>
            <a:xfrm>
              <a:off x="1463223"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29"/>
            <p:cNvSpPr/>
            <p:nvPr/>
          </p:nvSpPr>
          <p:spPr>
            <a:xfrm>
              <a:off x="657005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29"/>
            <p:cNvSpPr/>
            <p:nvPr/>
          </p:nvSpPr>
          <p:spPr>
            <a:xfrm>
              <a:off x="657005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29"/>
            <p:cNvSpPr/>
            <p:nvPr/>
          </p:nvSpPr>
          <p:spPr>
            <a:xfrm>
              <a:off x="657005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29"/>
            <p:cNvSpPr/>
            <p:nvPr/>
          </p:nvSpPr>
          <p:spPr>
            <a:xfrm>
              <a:off x="656170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29"/>
            <p:cNvSpPr/>
            <p:nvPr/>
          </p:nvSpPr>
          <p:spPr>
            <a:xfrm>
              <a:off x="656170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29"/>
            <p:cNvSpPr/>
            <p:nvPr/>
          </p:nvSpPr>
          <p:spPr>
            <a:xfrm>
              <a:off x="7645485"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29"/>
            <p:cNvSpPr/>
            <p:nvPr/>
          </p:nvSpPr>
          <p:spPr>
            <a:xfrm>
              <a:off x="7645485"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29"/>
            <p:cNvSpPr/>
            <p:nvPr/>
          </p:nvSpPr>
          <p:spPr>
            <a:xfrm>
              <a:off x="8719961"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29"/>
            <p:cNvSpPr/>
            <p:nvPr/>
          </p:nvSpPr>
          <p:spPr>
            <a:xfrm>
              <a:off x="8719961"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29"/>
            <p:cNvSpPr/>
            <p:nvPr/>
          </p:nvSpPr>
          <p:spPr>
            <a:xfrm>
              <a:off x="1191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29"/>
            <p:cNvSpPr/>
            <p:nvPr/>
          </p:nvSpPr>
          <p:spPr>
            <a:xfrm>
              <a:off x="1191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29"/>
            <p:cNvSpPr/>
            <p:nvPr/>
          </p:nvSpPr>
          <p:spPr>
            <a:xfrm>
              <a:off x="1191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29"/>
            <p:cNvSpPr/>
            <p:nvPr/>
          </p:nvSpPr>
          <p:spPr>
            <a:xfrm>
              <a:off x="1191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29"/>
            <p:cNvSpPr/>
            <p:nvPr/>
          </p:nvSpPr>
          <p:spPr>
            <a:xfrm>
              <a:off x="1109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29"/>
            <p:cNvSpPr/>
            <p:nvPr/>
          </p:nvSpPr>
          <p:spPr>
            <a:xfrm>
              <a:off x="110918"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29"/>
            <p:cNvSpPr/>
            <p:nvPr/>
          </p:nvSpPr>
          <p:spPr>
            <a:xfrm>
              <a:off x="119145"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29"/>
            <p:cNvSpPr/>
            <p:nvPr/>
          </p:nvSpPr>
          <p:spPr>
            <a:xfrm>
              <a:off x="110918"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29"/>
            <p:cNvSpPr/>
            <p:nvPr/>
          </p:nvSpPr>
          <p:spPr>
            <a:xfrm>
              <a:off x="119145"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29"/>
            <p:cNvSpPr/>
            <p:nvPr/>
          </p:nvSpPr>
          <p:spPr>
            <a:xfrm>
              <a:off x="110918"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29"/>
            <p:cNvSpPr/>
            <p:nvPr/>
          </p:nvSpPr>
          <p:spPr>
            <a:xfrm>
              <a:off x="119145"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29"/>
            <p:cNvSpPr/>
            <p:nvPr/>
          </p:nvSpPr>
          <p:spPr>
            <a:xfrm>
              <a:off x="110918"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29"/>
            <p:cNvSpPr/>
            <p:nvPr/>
          </p:nvSpPr>
          <p:spPr>
            <a:xfrm>
              <a:off x="119145"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29"/>
            <p:cNvSpPr/>
            <p:nvPr/>
          </p:nvSpPr>
          <p:spPr>
            <a:xfrm>
              <a:off x="110918"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29"/>
            <p:cNvSpPr/>
            <p:nvPr/>
          </p:nvSpPr>
          <p:spPr>
            <a:xfrm>
              <a:off x="119145"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29"/>
            <p:cNvSpPr/>
            <p:nvPr/>
          </p:nvSpPr>
          <p:spPr>
            <a:xfrm>
              <a:off x="119145"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29"/>
            <p:cNvSpPr/>
            <p:nvPr/>
          </p:nvSpPr>
          <p:spPr>
            <a:xfrm>
              <a:off x="110918"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29"/>
            <p:cNvSpPr/>
            <p:nvPr/>
          </p:nvSpPr>
          <p:spPr>
            <a:xfrm>
              <a:off x="110918"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29"/>
            <p:cNvSpPr/>
            <p:nvPr/>
          </p:nvSpPr>
          <p:spPr>
            <a:xfrm>
              <a:off x="119145"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29"/>
            <p:cNvSpPr/>
            <p:nvPr/>
          </p:nvSpPr>
          <p:spPr>
            <a:xfrm>
              <a:off x="110918"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29"/>
            <p:cNvSpPr/>
            <p:nvPr/>
          </p:nvSpPr>
          <p:spPr>
            <a:xfrm>
              <a:off x="119145"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29"/>
            <p:cNvSpPr/>
            <p:nvPr/>
          </p:nvSpPr>
          <p:spPr>
            <a:xfrm>
              <a:off x="119145"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29"/>
            <p:cNvSpPr/>
            <p:nvPr/>
          </p:nvSpPr>
          <p:spPr>
            <a:xfrm>
              <a:off x="110918"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29"/>
            <p:cNvSpPr/>
            <p:nvPr/>
          </p:nvSpPr>
          <p:spPr>
            <a:xfrm>
              <a:off x="110918"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29"/>
            <p:cNvSpPr/>
            <p:nvPr/>
          </p:nvSpPr>
          <p:spPr>
            <a:xfrm>
              <a:off x="110918"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29"/>
            <p:cNvSpPr/>
            <p:nvPr/>
          </p:nvSpPr>
          <p:spPr>
            <a:xfrm>
              <a:off x="119145"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29"/>
            <p:cNvSpPr/>
            <p:nvPr/>
          </p:nvSpPr>
          <p:spPr>
            <a:xfrm>
              <a:off x="119145"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29"/>
            <p:cNvSpPr/>
            <p:nvPr/>
          </p:nvSpPr>
          <p:spPr>
            <a:xfrm>
              <a:off x="119145"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29"/>
            <p:cNvSpPr/>
            <p:nvPr/>
          </p:nvSpPr>
          <p:spPr>
            <a:xfrm>
              <a:off x="110918"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29"/>
            <p:cNvSpPr/>
            <p:nvPr/>
          </p:nvSpPr>
          <p:spPr>
            <a:xfrm>
              <a:off x="119145"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29"/>
            <p:cNvSpPr/>
            <p:nvPr/>
          </p:nvSpPr>
          <p:spPr>
            <a:xfrm>
              <a:off x="110918"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29"/>
            <p:cNvSpPr/>
            <p:nvPr/>
          </p:nvSpPr>
          <p:spPr>
            <a:xfrm>
              <a:off x="119145"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29"/>
            <p:cNvSpPr/>
            <p:nvPr/>
          </p:nvSpPr>
          <p:spPr>
            <a:xfrm>
              <a:off x="110918"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29"/>
            <p:cNvSpPr/>
            <p:nvPr/>
          </p:nvSpPr>
          <p:spPr>
            <a:xfrm>
              <a:off x="119145"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29"/>
            <p:cNvSpPr/>
            <p:nvPr/>
          </p:nvSpPr>
          <p:spPr>
            <a:xfrm>
              <a:off x="173211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29"/>
            <p:cNvSpPr/>
            <p:nvPr/>
          </p:nvSpPr>
          <p:spPr>
            <a:xfrm>
              <a:off x="173211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29"/>
            <p:cNvSpPr/>
            <p:nvPr/>
          </p:nvSpPr>
          <p:spPr>
            <a:xfrm>
              <a:off x="173211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29"/>
            <p:cNvSpPr/>
            <p:nvPr/>
          </p:nvSpPr>
          <p:spPr>
            <a:xfrm>
              <a:off x="173211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29"/>
            <p:cNvSpPr/>
            <p:nvPr/>
          </p:nvSpPr>
          <p:spPr>
            <a:xfrm>
              <a:off x="2000998"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29"/>
            <p:cNvSpPr/>
            <p:nvPr/>
          </p:nvSpPr>
          <p:spPr>
            <a:xfrm>
              <a:off x="2000998"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29"/>
            <p:cNvSpPr/>
            <p:nvPr/>
          </p:nvSpPr>
          <p:spPr>
            <a:xfrm>
              <a:off x="2000998"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29"/>
            <p:cNvSpPr/>
            <p:nvPr/>
          </p:nvSpPr>
          <p:spPr>
            <a:xfrm>
              <a:off x="2000998"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29"/>
            <p:cNvSpPr/>
            <p:nvPr/>
          </p:nvSpPr>
          <p:spPr>
            <a:xfrm>
              <a:off x="2270005"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29"/>
            <p:cNvSpPr/>
            <p:nvPr/>
          </p:nvSpPr>
          <p:spPr>
            <a:xfrm>
              <a:off x="2270005"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29"/>
            <p:cNvSpPr/>
            <p:nvPr/>
          </p:nvSpPr>
          <p:spPr>
            <a:xfrm>
              <a:off x="2270005"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29"/>
            <p:cNvSpPr/>
            <p:nvPr/>
          </p:nvSpPr>
          <p:spPr>
            <a:xfrm>
              <a:off x="388213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29"/>
            <p:cNvSpPr/>
            <p:nvPr/>
          </p:nvSpPr>
          <p:spPr>
            <a:xfrm>
              <a:off x="388213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29"/>
            <p:cNvSpPr/>
            <p:nvPr/>
          </p:nvSpPr>
          <p:spPr>
            <a:xfrm>
              <a:off x="4956851"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29"/>
            <p:cNvSpPr/>
            <p:nvPr/>
          </p:nvSpPr>
          <p:spPr>
            <a:xfrm>
              <a:off x="495685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29"/>
            <p:cNvSpPr/>
            <p:nvPr/>
          </p:nvSpPr>
          <p:spPr>
            <a:xfrm>
              <a:off x="495685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29"/>
            <p:cNvSpPr/>
            <p:nvPr/>
          </p:nvSpPr>
          <p:spPr>
            <a:xfrm>
              <a:off x="495685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29"/>
            <p:cNvSpPr/>
            <p:nvPr/>
          </p:nvSpPr>
          <p:spPr>
            <a:xfrm>
              <a:off x="494945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29"/>
            <p:cNvSpPr/>
            <p:nvPr/>
          </p:nvSpPr>
          <p:spPr>
            <a:xfrm>
              <a:off x="494945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29"/>
            <p:cNvSpPr/>
            <p:nvPr/>
          </p:nvSpPr>
          <p:spPr>
            <a:xfrm>
              <a:off x="65668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29"/>
            <p:cNvSpPr/>
            <p:nvPr/>
          </p:nvSpPr>
          <p:spPr>
            <a:xfrm>
              <a:off x="65668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29"/>
            <p:cNvSpPr/>
            <p:nvPr/>
          </p:nvSpPr>
          <p:spPr>
            <a:xfrm>
              <a:off x="65668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29"/>
            <p:cNvSpPr/>
            <p:nvPr/>
          </p:nvSpPr>
          <p:spPr>
            <a:xfrm>
              <a:off x="656681"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29"/>
            <p:cNvSpPr/>
            <p:nvPr/>
          </p:nvSpPr>
          <p:spPr>
            <a:xfrm>
              <a:off x="648454"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29"/>
            <p:cNvSpPr/>
            <p:nvPr/>
          </p:nvSpPr>
          <p:spPr>
            <a:xfrm>
              <a:off x="648454"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29"/>
            <p:cNvSpPr/>
            <p:nvPr/>
          </p:nvSpPr>
          <p:spPr>
            <a:xfrm>
              <a:off x="656681"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29"/>
            <p:cNvSpPr/>
            <p:nvPr/>
          </p:nvSpPr>
          <p:spPr>
            <a:xfrm>
              <a:off x="648454"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29"/>
            <p:cNvSpPr/>
            <p:nvPr/>
          </p:nvSpPr>
          <p:spPr>
            <a:xfrm>
              <a:off x="656681"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29"/>
            <p:cNvSpPr/>
            <p:nvPr/>
          </p:nvSpPr>
          <p:spPr>
            <a:xfrm>
              <a:off x="648454"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29"/>
            <p:cNvSpPr/>
            <p:nvPr/>
          </p:nvSpPr>
          <p:spPr>
            <a:xfrm>
              <a:off x="656681"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29"/>
            <p:cNvSpPr/>
            <p:nvPr/>
          </p:nvSpPr>
          <p:spPr>
            <a:xfrm>
              <a:off x="648454"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29"/>
            <p:cNvSpPr/>
            <p:nvPr/>
          </p:nvSpPr>
          <p:spPr>
            <a:xfrm>
              <a:off x="656681"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29"/>
            <p:cNvSpPr/>
            <p:nvPr/>
          </p:nvSpPr>
          <p:spPr>
            <a:xfrm>
              <a:off x="648454"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29"/>
            <p:cNvSpPr/>
            <p:nvPr/>
          </p:nvSpPr>
          <p:spPr>
            <a:xfrm>
              <a:off x="656681"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29"/>
            <p:cNvSpPr/>
            <p:nvPr/>
          </p:nvSpPr>
          <p:spPr>
            <a:xfrm>
              <a:off x="656681"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29"/>
            <p:cNvSpPr/>
            <p:nvPr/>
          </p:nvSpPr>
          <p:spPr>
            <a:xfrm>
              <a:off x="648454"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29"/>
            <p:cNvSpPr/>
            <p:nvPr/>
          </p:nvSpPr>
          <p:spPr>
            <a:xfrm>
              <a:off x="648454"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29"/>
            <p:cNvSpPr/>
            <p:nvPr/>
          </p:nvSpPr>
          <p:spPr>
            <a:xfrm>
              <a:off x="656681" y="260449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29"/>
            <p:cNvSpPr/>
            <p:nvPr/>
          </p:nvSpPr>
          <p:spPr>
            <a:xfrm>
              <a:off x="648454" y="274780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29"/>
            <p:cNvSpPr/>
            <p:nvPr/>
          </p:nvSpPr>
          <p:spPr>
            <a:xfrm>
              <a:off x="656681" y="2893858"/>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29"/>
            <p:cNvSpPr/>
            <p:nvPr/>
          </p:nvSpPr>
          <p:spPr>
            <a:xfrm>
              <a:off x="656681" y="303812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29"/>
            <p:cNvSpPr/>
            <p:nvPr/>
          </p:nvSpPr>
          <p:spPr>
            <a:xfrm>
              <a:off x="648454" y="3181315"/>
              <a:ext cx="53414" cy="81075"/>
            </a:xfrm>
            <a:custGeom>
              <a:avLst/>
              <a:gdLst/>
              <a:ahLst/>
              <a:cxnLst/>
              <a:rect l="l" t="t" r="r" b="b"/>
              <a:pathLst>
                <a:path w="448" h="680" extrusionOk="0">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29"/>
            <p:cNvSpPr/>
            <p:nvPr/>
          </p:nvSpPr>
          <p:spPr>
            <a:xfrm>
              <a:off x="648454" y="3326535"/>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29"/>
            <p:cNvSpPr/>
            <p:nvPr/>
          </p:nvSpPr>
          <p:spPr>
            <a:xfrm>
              <a:off x="648454" y="3470800"/>
              <a:ext cx="53414" cy="80955"/>
            </a:xfrm>
            <a:custGeom>
              <a:avLst/>
              <a:gdLst/>
              <a:ahLst/>
              <a:cxnLst/>
              <a:rect l="l" t="t" r="r" b="b"/>
              <a:pathLst>
                <a:path w="448" h="679" extrusionOk="0">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29"/>
            <p:cNvSpPr/>
            <p:nvPr/>
          </p:nvSpPr>
          <p:spPr>
            <a:xfrm>
              <a:off x="656681" y="361685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29"/>
            <p:cNvSpPr/>
            <p:nvPr/>
          </p:nvSpPr>
          <p:spPr>
            <a:xfrm>
              <a:off x="2807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29"/>
            <p:cNvSpPr/>
            <p:nvPr/>
          </p:nvSpPr>
          <p:spPr>
            <a:xfrm>
              <a:off x="2807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29"/>
            <p:cNvSpPr/>
            <p:nvPr/>
          </p:nvSpPr>
          <p:spPr>
            <a:xfrm>
              <a:off x="2807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29"/>
            <p:cNvSpPr/>
            <p:nvPr/>
          </p:nvSpPr>
          <p:spPr>
            <a:xfrm>
              <a:off x="33443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29"/>
            <p:cNvSpPr/>
            <p:nvPr/>
          </p:nvSpPr>
          <p:spPr>
            <a:xfrm>
              <a:off x="33443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29"/>
            <p:cNvSpPr/>
            <p:nvPr/>
          </p:nvSpPr>
          <p:spPr>
            <a:xfrm>
              <a:off x="33443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29"/>
            <p:cNvSpPr/>
            <p:nvPr/>
          </p:nvSpPr>
          <p:spPr>
            <a:xfrm>
              <a:off x="549450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29"/>
            <p:cNvSpPr/>
            <p:nvPr/>
          </p:nvSpPr>
          <p:spPr>
            <a:xfrm>
              <a:off x="549450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29"/>
            <p:cNvSpPr/>
            <p:nvPr/>
          </p:nvSpPr>
          <p:spPr>
            <a:xfrm>
              <a:off x="5494506"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29"/>
            <p:cNvSpPr/>
            <p:nvPr/>
          </p:nvSpPr>
          <p:spPr>
            <a:xfrm>
              <a:off x="5494506"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29"/>
            <p:cNvSpPr/>
            <p:nvPr/>
          </p:nvSpPr>
          <p:spPr>
            <a:xfrm>
              <a:off x="548627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29"/>
            <p:cNvSpPr/>
            <p:nvPr/>
          </p:nvSpPr>
          <p:spPr>
            <a:xfrm>
              <a:off x="6032161"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29"/>
            <p:cNvSpPr/>
            <p:nvPr/>
          </p:nvSpPr>
          <p:spPr>
            <a:xfrm>
              <a:off x="6032161"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29"/>
            <p:cNvSpPr/>
            <p:nvPr/>
          </p:nvSpPr>
          <p:spPr>
            <a:xfrm>
              <a:off x="6032161"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29"/>
            <p:cNvSpPr/>
            <p:nvPr/>
          </p:nvSpPr>
          <p:spPr>
            <a:xfrm>
              <a:off x="6032161"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29"/>
            <p:cNvSpPr/>
            <p:nvPr/>
          </p:nvSpPr>
          <p:spPr>
            <a:xfrm>
              <a:off x="602393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29"/>
            <p:cNvSpPr/>
            <p:nvPr/>
          </p:nvSpPr>
          <p:spPr>
            <a:xfrm>
              <a:off x="710783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29"/>
            <p:cNvSpPr/>
            <p:nvPr/>
          </p:nvSpPr>
          <p:spPr>
            <a:xfrm>
              <a:off x="710783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29"/>
            <p:cNvSpPr/>
            <p:nvPr/>
          </p:nvSpPr>
          <p:spPr>
            <a:xfrm>
              <a:off x="7107830"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29"/>
            <p:cNvSpPr/>
            <p:nvPr/>
          </p:nvSpPr>
          <p:spPr>
            <a:xfrm>
              <a:off x="7107830"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29"/>
            <p:cNvSpPr/>
            <p:nvPr/>
          </p:nvSpPr>
          <p:spPr>
            <a:xfrm>
              <a:off x="791425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29"/>
            <p:cNvSpPr/>
            <p:nvPr/>
          </p:nvSpPr>
          <p:spPr>
            <a:xfrm>
              <a:off x="791425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29"/>
            <p:cNvSpPr/>
            <p:nvPr/>
          </p:nvSpPr>
          <p:spPr>
            <a:xfrm>
              <a:off x="7914253"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29"/>
            <p:cNvSpPr/>
            <p:nvPr/>
          </p:nvSpPr>
          <p:spPr>
            <a:xfrm>
              <a:off x="89880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29"/>
            <p:cNvSpPr/>
            <p:nvPr/>
          </p:nvSpPr>
          <p:spPr>
            <a:xfrm>
              <a:off x="89880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29"/>
            <p:cNvSpPr/>
            <p:nvPr/>
          </p:nvSpPr>
          <p:spPr>
            <a:xfrm>
              <a:off x="89880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29"/>
            <p:cNvSpPr/>
            <p:nvPr/>
          </p:nvSpPr>
          <p:spPr>
            <a:xfrm>
              <a:off x="4419911"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29"/>
            <p:cNvSpPr/>
            <p:nvPr/>
          </p:nvSpPr>
          <p:spPr>
            <a:xfrm>
              <a:off x="4419911"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29"/>
            <p:cNvSpPr/>
            <p:nvPr/>
          </p:nvSpPr>
          <p:spPr>
            <a:xfrm>
              <a:off x="4419911"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29"/>
            <p:cNvSpPr/>
            <p:nvPr/>
          </p:nvSpPr>
          <p:spPr>
            <a:xfrm>
              <a:off x="6838823"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29"/>
            <p:cNvSpPr/>
            <p:nvPr/>
          </p:nvSpPr>
          <p:spPr>
            <a:xfrm>
              <a:off x="6838823"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29"/>
            <p:cNvSpPr/>
            <p:nvPr/>
          </p:nvSpPr>
          <p:spPr>
            <a:xfrm>
              <a:off x="6838823"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29"/>
            <p:cNvSpPr/>
            <p:nvPr/>
          </p:nvSpPr>
          <p:spPr>
            <a:xfrm>
              <a:off x="683059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29"/>
            <p:cNvSpPr/>
            <p:nvPr/>
          </p:nvSpPr>
          <p:spPr>
            <a:xfrm>
              <a:off x="4688917"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29"/>
            <p:cNvSpPr/>
            <p:nvPr/>
          </p:nvSpPr>
          <p:spPr>
            <a:xfrm>
              <a:off x="4688917"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29"/>
            <p:cNvSpPr/>
            <p:nvPr/>
          </p:nvSpPr>
          <p:spPr>
            <a:xfrm>
              <a:off x="4688917"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29"/>
            <p:cNvSpPr/>
            <p:nvPr/>
          </p:nvSpPr>
          <p:spPr>
            <a:xfrm>
              <a:off x="4680571"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29"/>
            <p:cNvSpPr/>
            <p:nvPr/>
          </p:nvSpPr>
          <p:spPr>
            <a:xfrm>
              <a:off x="5763393"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29"/>
            <p:cNvSpPr/>
            <p:nvPr/>
          </p:nvSpPr>
          <p:spPr>
            <a:xfrm>
              <a:off x="5763393"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29"/>
            <p:cNvSpPr/>
            <p:nvPr/>
          </p:nvSpPr>
          <p:spPr>
            <a:xfrm>
              <a:off x="5763393"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29"/>
            <p:cNvSpPr/>
            <p:nvPr/>
          </p:nvSpPr>
          <p:spPr>
            <a:xfrm>
              <a:off x="5755167"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29"/>
            <p:cNvSpPr/>
            <p:nvPr/>
          </p:nvSpPr>
          <p:spPr>
            <a:xfrm>
              <a:off x="73765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29"/>
            <p:cNvSpPr/>
            <p:nvPr/>
          </p:nvSpPr>
          <p:spPr>
            <a:xfrm>
              <a:off x="73765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29"/>
            <p:cNvSpPr/>
            <p:nvPr/>
          </p:nvSpPr>
          <p:spPr>
            <a:xfrm>
              <a:off x="73765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29"/>
            <p:cNvSpPr/>
            <p:nvPr/>
          </p:nvSpPr>
          <p:spPr>
            <a:xfrm>
              <a:off x="3075593"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29"/>
            <p:cNvSpPr/>
            <p:nvPr/>
          </p:nvSpPr>
          <p:spPr>
            <a:xfrm>
              <a:off x="3075593"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29"/>
            <p:cNvSpPr/>
            <p:nvPr/>
          </p:nvSpPr>
          <p:spPr>
            <a:xfrm>
              <a:off x="3075593"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29"/>
            <p:cNvSpPr/>
            <p:nvPr/>
          </p:nvSpPr>
          <p:spPr>
            <a:xfrm>
              <a:off x="3075593"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29"/>
            <p:cNvSpPr/>
            <p:nvPr/>
          </p:nvSpPr>
          <p:spPr>
            <a:xfrm>
              <a:off x="36132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29"/>
            <p:cNvSpPr/>
            <p:nvPr/>
          </p:nvSpPr>
          <p:spPr>
            <a:xfrm>
              <a:off x="36132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29"/>
            <p:cNvSpPr/>
            <p:nvPr/>
          </p:nvSpPr>
          <p:spPr>
            <a:xfrm>
              <a:off x="36132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29"/>
            <p:cNvSpPr/>
            <p:nvPr/>
          </p:nvSpPr>
          <p:spPr>
            <a:xfrm>
              <a:off x="361324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29"/>
            <p:cNvSpPr/>
            <p:nvPr/>
          </p:nvSpPr>
          <p:spPr>
            <a:xfrm>
              <a:off x="415102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29"/>
            <p:cNvSpPr/>
            <p:nvPr/>
          </p:nvSpPr>
          <p:spPr>
            <a:xfrm>
              <a:off x="415102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29"/>
            <p:cNvSpPr/>
            <p:nvPr/>
          </p:nvSpPr>
          <p:spPr>
            <a:xfrm>
              <a:off x="415102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29"/>
            <p:cNvSpPr/>
            <p:nvPr/>
          </p:nvSpPr>
          <p:spPr>
            <a:xfrm>
              <a:off x="415102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29"/>
            <p:cNvSpPr/>
            <p:nvPr/>
          </p:nvSpPr>
          <p:spPr>
            <a:xfrm>
              <a:off x="5225738"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29"/>
            <p:cNvSpPr/>
            <p:nvPr/>
          </p:nvSpPr>
          <p:spPr>
            <a:xfrm>
              <a:off x="5225738"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29"/>
            <p:cNvSpPr/>
            <p:nvPr/>
          </p:nvSpPr>
          <p:spPr>
            <a:xfrm>
              <a:off x="5225738"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29"/>
            <p:cNvSpPr/>
            <p:nvPr/>
          </p:nvSpPr>
          <p:spPr>
            <a:xfrm>
              <a:off x="5225738"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29"/>
            <p:cNvSpPr/>
            <p:nvPr/>
          </p:nvSpPr>
          <p:spPr>
            <a:xfrm>
              <a:off x="630104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29"/>
            <p:cNvSpPr/>
            <p:nvPr/>
          </p:nvSpPr>
          <p:spPr>
            <a:xfrm>
              <a:off x="630104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29"/>
            <p:cNvSpPr/>
            <p:nvPr/>
          </p:nvSpPr>
          <p:spPr>
            <a:xfrm>
              <a:off x="630104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29"/>
            <p:cNvSpPr/>
            <p:nvPr/>
          </p:nvSpPr>
          <p:spPr>
            <a:xfrm>
              <a:off x="8182306"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29"/>
            <p:cNvSpPr/>
            <p:nvPr/>
          </p:nvSpPr>
          <p:spPr>
            <a:xfrm>
              <a:off x="8182306"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29"/>
            <p:cNvSpPr/>
            <p:nvPr/>
          </p:nvSpPr>
          <p:spPr>
            <a:xfrm>
              <a:off x="2538773"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29"/>
            <p:cNvSpPr/>
            <p:nvPr/>
          </p:nvSpPr>
          <p:spPr>
            <a:xfrm>
              <a:off x="2538773"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p:cSld name="CUSTOM_24">
    <p:spTree>
      <p:nvGrpSpPr>
        <p:cNvPr id="1" name="Shape 9211"/>
        <p:cNvGrpSpPr/>
        <p:nvPr/>
      </p:nvGrpSpPr>
      <p:grpSpPr>
        <a:xfrm>
          <a:off x="0" y="0"/>
          <a:ext cx="0" cy="0"/>
          <a:chOff x="0" y="0"/>
          <a:chExt cx="0" cy="0"/>
        </a:xfrm>
      </p:grpSpPr>
      <p:grpSp>
        <p:nvGrpSpPr>
          <p:cNvPr id="9212" name="Google Shape;9212;p30"/>
          <p:cNvGrpSpPr/>
          <p:nvPr/>
        </p:nvGrpSpPr>
        <p:grpSpPr>
          <a:xfrm>
            <a:off x="189" y="52"/>
            <a:ext cx="9144013" cy="5143533"/>
            <a:chOff x="4088025" y="1324225"/>
            <a:chExt cx="1348575" cy="1101800"/>
          </a:xfrm>
        </p:grpSpPr>
        <p:sp>
          <p:nvSpPr>
            <p:cNvPr id="9213" name="Google Shape;9213;p30"/>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30"/>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30"/>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30"/>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30"/>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30"/>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30"/>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30"/>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30"/>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30"/>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30"/>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30"/>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30"/>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30"/>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30"/>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30"/>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30"/>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30"/>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30"/>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30"/>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30"/>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30"/>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30"/>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30"/>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30"/>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30"/>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30"/>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30"/>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30"/>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30"/>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30"/>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30"/>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30"/>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30"/>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30"/>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30"/>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30"/>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30"/>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30"/>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30"/>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30"/>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30"/>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30"/>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30"/>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30"/>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30"/>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30"/>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30"/>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30"/>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30"/>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30"/>
          <p:cNvGrpSpPr/>
          <p:nvPr/>
        </p:nvGrpSpPr>
        <p:grpSpPr>
          <a:xfrm>
            <a:off x="110918" y="206"/>
            <a:ext cx="8922164" cy="5143474"/>
            <a:chOff x="110918" y="206"/>
            <a:chExt cx="8922164" cy="5143474"/>
          </a:xfrm>
        </p:grpSpPr>
        <p:sp>
          <p:nvSpPr>
            <p:cNvPr id="9264" name="Google Shape;9264;p30"/>
            <p:cNvSpPr/>
            <p:nvPr/>
          </p:nvSpPr>
          <p:spPr>
            <a:xfrm>
              <a:off x="66597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30"/>
            <p:cNvSpPr/>
            <p:nvPr/>
          </p:nvSpPr>
          <p:spPr>
            <a:xfrm>
              <a:off x="66597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30"/>
            <p:cNvSpPr/>
            <p:nvPr/>
          </p:nvSpPr>
          <p:spPr>
            <a:xfrm>
              <a:off x="66597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30"/>
            <p:cNvSpPr/>
            <p:nvPr/>
          </p:nvSpPr>
          <p:spPr>
            <a:xfrm>
              <a:off x="65775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30"/>
            <p:cNvSpPr/>
            <p:nvPr/>
          </p:nvSpPr>
          <p:spPr>
            <a:xfrm>
              <a:off x="65775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30"/>
            <p:cNvSpPr/>
            <p:nvPr/>
          </p:nvSpPr>
          <p:spPr>
            <a:xfrm>
              <a:off x="66597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30"/>
            <p:cNvSpPr/>
            <p:nvPr/>
          </p:nvSpPr>
          <p:spPr>
            <a:xfrm>
              <a:off x="65775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30"/>
            <p:cNvSpPr/>
            <p:nvPr/>
          </p:nvSpPr>
          <p:spPr>
            <a:xfrm>
              <a:off x="66597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30"/>
            <p:cNvSpPr/>
            <p:nvPr/>
          </p:nvSpPr>
          <p:spPr>
            <a:xfrm>
              <a:off x="65775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30"/>
            <p:cNvSpPr/>
            <p:nvPr/>
          </p:nvSpPr>
          <p:spPr>
            <a:xfrm>
              <a:off x="657752"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30"/>
            <p:cNvSpPr/>
            <p:nvPr/>
          </p:nvSpPr>
          <p:spPr>
            <a:xfrm>
              <a:off x="66597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30"/>
            <p:cNvSpPr/>
            <p:nvPr/>
          </p:nvSpPr>
          <p:spPr>
            <a:xfrm>
              <a:off x="66597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30"/>
            <p:cNvSpPr/>
            <p:nvPr/>
          </p:nvSpPr>
          <p:spPr>
            <a:xfrm>
              <a:off x="66597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30"/>
            <p:cNvSpPr/>
            <p:nvPr/>
          </p:nvSpPr>
          <p:spPr>
            <a:xfrm>
              <a:off x="657752"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30"/>
            <p:cNvSpPr/>
            <p:nvPr/>
          </p:nvSpPr>
          <p:spPr>
            <a:xfrm>
              <a:off x="66597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30"/>
            <p:cNvSpPr/>
            <p:nvPr/>
          </p:nvSpPr>
          <p:spPr>
            <a:xfrm>
              <a:off x="66597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30"/>
            <p:cNvSpPr/>
            <p:nvPr/>
          </p:nvSpPr>
          <p:spPr>
            <a:xfrm>
              <a:off x="657752"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30"/>
            <p:cNvSpPr/>
            <p:nvPr/>
          </p:nvSpPr>
          <p:spPr>
            <a:xfrm>
              <a:off x="66597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2" name="Google Shape;9282;p30"/>
            <p:cNvGrpSpPr/>
            <p:nvPr/>
          </p:nvGrpSpPr>
          <p:grpSpPr>
            <a:xfrm>
              <a:off x="8706192" y="206"/>
              <a:ext cx="53414" cy="5143474"/>
              <a:chOff x="8511811" y="206"/>
              <a:chExt cx="53414" cy="5143474"/>
            </a:xfrm>
          </p:grpSpPr>
          <p:sp>
            <p:nvSpPr>
              <p:cNvPr id="9283" name="Google Shape;9283;p30"/>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30"/>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30"/>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30"/>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30"/>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30"/>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30"/>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30"/>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30"/>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30"/>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30"/>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30"/>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30"/>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30"/>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30"/>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30"/>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30"/>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30"/>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30"/>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30"/>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30"/>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30"/>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30"/>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30"/>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30"/>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30"/>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30"/>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30"/>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30"/>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30"/>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30"/>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30"/>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30"/>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30"/>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30"/>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30"/>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30"/>
            <p:cNvGrpSpPr/>
            <p:nvPr/>
          </p:nvGrpSpPr>
          <p:grpSpPr>
            <a:xfrm>
              <a:off x="8979668" y="206"/>
              <a:ext cx="53414" cy="5143474"/>
              <a:chOff x="8712171" y="206"/>
              <a:chExt cx="53414" cy="5143474"/>
            </a:xfrm>
          </p:grpSpPr>
          <p:sp>
            <p:nvSpPr>
              <p:cNvPr id="9320" name="Google Shape;9320;p30"/>
              <p:cNvSpPr/>
              <p:nvPr/>
            </p:nvSpPr>
            <p:spPr>
              <a:xfrm>
                <a:off x="87203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30"/>
              <p:cNvSpPr/>
              <p:nvPr/>
            </p:nvSpPr>
            <p:spPr>
              <a:xfrm>
                <a:off x="87203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30"/>
              <p:cNvSpPr/>
              <p:nvPr/>
            </p:nvSpPr>
            <p:spPr>
              <a:xfrm>
                <a:off x="87203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30"/>
              <p:cNvSpPr/>
              <p:nvPr/>
            </p:nvSpPr>
            <p:spPr>
              <a:xfrm>
                <a:off x="87121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30"/>
              <p:cNvSpPr/>
              <p:nvPr/>
            </p:nvSpPr>
            <p:spPr>
              <a:xfrm>
                <a:off x="87121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30"/>
              <p:cNvSpPr/>
              <p:nvPr/>
            </p:nvSpPr>
            <p:spPr>
              <a:xfrm>
                <a:off x="87203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30"/>
              <p:cNvSpPr/>
              <p:nvPr/>
            </p:nvSpPr>
            <p:spPr>
              <a:xfrm>
                <a:off x="87121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30"/>
              <p:cNvSpPr/>
              <p:nvPr/>
            </p:nvSpPr>
            <p:spPr>
              <a:xfrm>
                <a:off x="87203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30"/>
              <p:cNvSpPr/>
              <p:nvPr/>
            </p:nvSpPr>
            <p:spPr>
              <a:xfrm>
                <a:off x="87121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30"/>
              <p:cNvSpPr/>
              <p:nvPr/>
            </p:nvSpPr>
            <p:spPr>
              <a:xfrm>
                <a:off x="87121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30"/>
              <p:cNvSpPr/>
              <p:nvPr/>
            </p:nvSpPr>
            <p:spPr>
              <a:xfrm>
                <a:off x="872039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30"/>
              <p:cNvSpPr/>
              <p:nvPr/>
            </p:nvSpPr>
            <p:spPr>
              <a:xfrm>
                <a:off x="872039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30"/>
              <p:cNvSpPr/>
              <p:nvPr/>
            </p:nvSpPr>
            <p:spPr>
              <a:xfrm>
                <a:off x="872039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30"/>
              <p:cNvSpPr/>
              <p:nvPr/>
            </p:nvSpPr>
            <p:spPr>
              <a:xfrm>
                <a:off x="871217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30"/>
              <p:cNvSpPr/>
              <p:nvPr/>
            </p:nvSpPr>
            <p:spPr>
              <a:xfrm>
                <a:off x="872039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30"/>
              <p:cNvSpPr/>
              <p:nvPr/>
            </p:nvSpPr>
            <p:spPr>
              <a:xfrm>
                <a:off x="872039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30"/>
              <p:cNvSpPr/>
              <p:nvPr/>
            </p:nvSpPr>
            <p:spPr>
              <a:xfrm>
                <a:off x="871217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30"/>
              <p:cNvSpPr/>
              <p:nvPr/>
            </p:nvSpPr>
            <p:spPr>
              <a:xfrm>
                <a:off x="872039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30"/>
              <p:cNvSpPr/>
              <p:nvPr/>
            </p:nvSpPr>
            <p:spPr>
              <a:xfrm>
                <a:off x="871217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30"/>
              <p:cNvSpPr/>
              <p:nvPr/>
            </p:nvSpPr>
            <p:spPr>
              <a:xfrm>
                <a:off x="872039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30"/>
              <p:cNvSpPr/>
              <p:nvPr/>
            </p:nvSpPr>
            <p:spPr>
              <a:xfrm>
                <a:off x="871217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30"/>
              <p:cNvSpPr/>
              <p:nvPr/>
            </p:nvSpPr>
            <p:spPr>
              <a:xfrm>
                <a:off x="872039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30"/>
              <p:cNvSpPr/>
              <p:nvPr/>
            </p:nvSpPr>
            <p:spPr>
              <a:xfrm>
                <a:off x="871217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30"/>
              <p:cNvSpPr/>
              <p:nvPr/>
            </p:nvSpPr>
            <p:spPr>
              <a:xfrm>
                <a:off x="871217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30"/>
              <p:cNvSpPr/>
              <p:nvPr/>
            </p:nvSpPr>
            <p:spPr>
              <a:xfrm>
                <a:off x="872039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30"/>
              <p:cNvSpPr/>
              <p:nvPr/>
            </p:nvSpPr>
            <p:spPr>
              <a:xfrm>
                <a:off x="871217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30"/>
              <p:cNvSpPr/>
              <p:nvPr/>
            </p:nvSpPr>
            <p:spPr>
              <a:xfrm>
                <a:off x="871217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30"/>
              <p:cNvSpPr/>
              <p:nvPr/>
            </p:nvSpPr>
            <p:spPr>
              <a:xfrm>
                <a:off x="871217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30"/>
              <p:cNvSpPr/>
              <p:nvPr/>
            </p:nvSpPr>
            <p:spPr>
              <a:xfrm>
                <a:off x="872039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30"/>
              <p:cNvSpPr/>
              <p:nvPr/>
            </p:nvSpPr>
            <p:spPr>
              <a:xfrm>
                <a:off x="872039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30"/>
              <p:cNvSpPr/>
              <p:nvPr/>
            </p:nvSpPr>
            <p:spPr>
              <a:xfrm>
                <a:off x="872039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30"/>
              <p:cNvSpPr/>
              <p:nvPr/>
            </p:nvSpPr>
            <p:spPr>
              <a:xfrm>
                <a:off x="871217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30"/>
              <p:cNvSpPr/>
              <p:nvPr/>
            </p:nvSpPr>
            <p:spPr>
              <a:xfrm>
                <a:off x="872039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30"/>
              <p:cNvSpPr/>
              <p:nvPr/>
            </p:nvSpPr>
            <p:spPr>
              <a:xfrm>
                <a:off x="871217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30"/>
              <p:cNvSpPr/>
              <p:nvPr/>
            </p:nvSpPr>
            <p:spPr>
              <a:xfrm>
                <a:off x="872039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30"/>
              <p:cNvSpPr/>
              <p:nvPr/>
            </p:nvSpPr>
            <p:spPr>
              <a:xfrm>
                <a:off x="871217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30"/>
            <p:cNvGrpSpPr/>
            <p:nvPr/>
          </p:nvGrpSpPr>
          <p:grpSpPr>
            <a:xfrm>
              <a:off x="110918" y="206"/>
              <a:ext cx="53295" cy="4852321"/>
              <a:chOff x="62135" y="206"/>
              <a:chExt cx="53295" cy="4852321"/>
            </a:xfrm>
          </p:grpSpPr>
          <p:sp>
            <p:nvSpPr>
              <p:cNvPr id="9357" name="Google Shape;9357;p30"/>
              <p:cNvSpPr/>
              <p:nvPr/>
            </p:nvSpPr>
            <p:spPr>
              <a:xfrm>
                <a:off x="70362"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30"/>
              <p:cNvSpPr/>
              <p:nvPr/>
            </p:nvSpPr>
            <p:spPr>
              <a:xfrm>
                <a:off x="70362"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30"/>
              <p:cNvSpPr/>
              <p:nvPr/>
            </p:nvSpPr>
            <p:spPr>
              <a:xfrm>
                <a:off x="70362"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30"/>
              <p:cNvSpPr/>
              <p:nvPr/>
            </p:nvSpPr>
            <p:spPr>
              <a:xfrm>
                <a:off x="70362"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30"/>
              <p:cNvSpPr/>
              <p:nvPr/>
            </p:nvSpPr>
            <p:spPr>
              <a:xfrm>
                <a:off x="62135"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30"/>
              <p:cNvSpPr/>
              <p:nvPr/>
            </p:nvSpPr>
            <p:spPr>
              <a:xfrm>
                <a:off x="62135"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30"/>
              <p:cNvSpPr/>
              <p:nvPr/>
            </p:nvSpPr>
            <p:spPr>
              <a:xfrm>
                <a:off x="70362"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30"/>
              <p:cNvSpPr/>
              <p:nvPr/>
            </p:nvSpPr>
            <p:spPr>
              <a:xfrm>
                <a:off x="62135"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30"/>
              <p:cNvSpPr/>
              <p:nvPr/>
            </p:nvSpPr>
            <p:spPr>
              <a:xfrm>
                <a:off x="70362"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30"/>
              <p:cNvSpPr/>
              <p:nvPr/>
            </p:nvSpPr>
            <p:spPr>
              <a:xfrm>
                <a:off x="62135"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30"/>
              <p:cNvSpPr/>
              <p:nvPr/>
            </p:nvSpPr>
            <p:spPr>
              <a:xfrm>
                <a:off x="70362"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30"/>
              <p:cNvSpPr/>
              <p:nvPr/>
            </p:nvSpPr>
            <p:spPr>
              <a:xfrm>
                <a:off x="62135"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30"/>
              <p:cNvSpPr/>
              <p:nvPr/>
            </p:nvSpPr>
            <p:spPr>
              <a:xfrm>
                <a:off x="70362"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30"/>
              <p:cNvSpPr/>
              <p:nvPr/>
            </p:nvSpPr>
            <p:spPr>
              <a:xfrm>
                <a:off x="62135"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30"/>
              <p:cNvSpPr/>
              <p:nvPr/>
            </p:nvSpPr>
            <p:spPr>
              <a:xfrm>
                <a:off x="70362"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30"/>
              <p:cNvSpPr/>
              <p:nvPr/>
            </p:nvSpPr>
            <p:spPr>
              <a:xfrm>
                <a:off x="70362"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30"/>
              <p:cNvSpPr/>
              <p:nvPr/>
            </p:nvSpPr>
            <p:spPr>
              <a:xfrm>
                <a:off x="62135"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30"/>
              <p:cNvSpPr/>
              <p:nvPr/>
            </p:nvSpPr>
            <p:spPr>
              <a:xfrm>
                <a:off x="62135"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30"/>
              <p:cNvSpPr/>
              <p:nvPr/>
            </p:nvSpPr>
            <p:spPr>
              <a:xfrm>
                <a:off x="70362"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30"/>
              <p:cNvSpPr/>
              <p:nvPr/>
            </p:nvSpPr>
            <p:spPr>
              <a:xfrm>
                <a:off x="62135"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30"/>
              <p:cNvSpPr/>
              <p:nvPr/>
            </p:nvSpPr>
            <p:spPr>
              <a:xfrm>
                <a:off x="70362"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30"/>
              <p:cNvSpPr/>
              <p:nvPr/>
            </p:nvSpPr>
            <p:spPr>
              <a:xfrm>
                <a:off x="70362"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30"/>
              <p:cNvSpPr/>
              <p:nvPr/>
            </p:nvSpPr>
            <p:spPr>
              <a:xfrm>
                <a:off x="62135"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30"/>
              <p:cNvSpPr/>
              <p:nvPr/>
            </p:nvSpPr>
            <p:spPr>
              <a:xfrm>
                <a:off x="62135"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30"/>
              <p:cNvSpPr/>
              <p:nvPr/>
            </p:nvSpPr>
            <p:spPr>
              <a:xfrm>
                <a:off x="62135"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30"/>
              <p:cNvSpPr/>
              <p:nvPr/>
            </p:nvSpPr>
            <p:spPr>
              <a:xfrm>
                <a:off x="70362"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30"/>
              <p:cNvSpPr/>
              <p:nvPr/>
            </p:nvSpPr>
            <p:spPr>
              <a:xfrm>
                <a:off x="70362"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30"/>
              <p:cNvSpPr/>
              <p:nvPr/>
            </p:nvSpPr>
            <p:spPr>
              <a:xfrm>
                <a:off x="70362"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30"/>
              <p:cNvSpPr/>
              <p:nvPr/>
            </p:nvSpPr>
            <p:spPr>
              <a:xfrm>
                <a:off x="62135"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30"/>
              <p:cNvSpPr/>
              <p:nvPr/>
            </p:nvSpPr>
            <p:spPr>
              <a:xfrm>
                <a:off x="70362"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30"/>
              <p:cNvSpPr/>
              <p:nvPr/>
            </p:nvSpPr>
            <p:spPr>
              <a:xfrm>
                <a:off x="62135"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30"/>
              <p:cNvSpPr/>
              <p:nvPr/>
            </p:nvSpPr>
            <p:spPr>
              <a:xfrm>
                <a:off x="70362"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30"/>
              <p:cNvSpPr/>
              <p:nvPr/>
            </p:nvSpPr>
            <p:spPr>
              <a:xfrm>
                <a:off x="62135"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30"/>
              <p:cNvSpPr/>
              <p:nvPr/>
            </p:nvSpPr>
            <p:spPr>
              <a:xfrm>
                <a:off x="70362"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30"/>
            <p:cNvGrpSpPr/>
            <p:nvPr/>
          </p:nvGrpSpPr>
          <p:grpSpPr>
            <a:xfrm>
              <a:off x="384275" y="206"/>
              <a:ext cx="53414" cy="4852321"/>
              <a:chOff x="418506" y="206"/>
              <a:chExt cx="53414" cy="4852321"/>
            </a:xfrm>
          </p:grpSpPr>
          <p:sp>
            <p:nvSpPr>
              <p:cNvPr id="9392" name="Google Shape;9392;p30"/>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30"/>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30"/>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30"/>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30"/>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30"/>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30"/>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30"/>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30"/>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30"/>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30"/>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30"/>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30"/>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30"/>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30"/>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30"/>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30"/>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30"/>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30"/>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30"/>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30"/>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30"/>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30"/>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30"/>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30"/>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30"/>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30"/>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30"/>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30"/>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30"/>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30"/>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30"/>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30"/>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30"/>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6" name="Google Shape;9426;p30"/>
            <p:cNvSpPr/>
            <p:nvPr/>
          </p:nvSpPr>
          <p:spPr>
            <a:xfrm>
              <a:off x="939336"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30"/>
            <p:cNvSpPr/>
            <p:nvPr/>
          </p:nvSpPr>
          <p:spPr>
            <a:xfrm>
              <a:off x="939336"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30"/>
            <p:cNvSpPr/>
            <p:nvPr/>
          </p:nvSpPr>
          <p:spPr>
            <a:xfrm>
              <a:off x="939336"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30"/>
            <p:cNvSpPr/>
            <p:nvPr/>
          </p:nvSpPr>
          <p:spPr>
            <a:xfrm>
              <a:off x="939336"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30"/>
            <p:cNvSpPr/>
            <p:nvPr/>
          </p:nvSpPr>
          <p:spPr>
            <a:xfrm>
              <a:off x="931109"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30"/>
            <p:cNvSpPr/>
            <p:nvPr/>
          </p:nvSpPr>
          <p:spPr>
            <a:xfrm>
              <a:off x="931109"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30"/>
            <p:cNvSpPr/>
            <p:nvPr/>
          </p:nvSpPr>
          <p:spPr>
            <a:xfrm>
              <a:off x="939336"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30"/>
            <p:cNvSpPr/>
            <p:nvPr/>
          </p:nvSpPr>
          <p:spPr>
            <a:xfrm>
              <a:off x="931109"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30"/>
            <p:cNvSpPr/>
            <p:nvPr/>
          </p:nvSpPr>
          <p:spPr>
            <a:xfrm>
              <a:off x="816841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30"/>
            <p:cNvSpPr/>
            <p:nvPr/>
          </p:nvSpPr>
          <p:spPr>
            <a:xfrm>
              <a:off x="816841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30"/>
            <p:cNvSpPr/>
            <p:nvPr/>
          </p:nvSpPr>
          <p:spPr>
            <a:xfrm>
              <a:off x="816841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30"/>
            <p:cNvSpPr/>
            <p:nvPr/>
          </p:nvSpPr>
          <p:spPr>
            <a:xfrm>
              <a:off x="816841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30"/>
            <p:cNvSpPr/>
            <p:nvPr/>
          </p:nvSpPr>
          <p:spPr>
            <a:xfrm>
              <a:off x="816019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30"/>
            <p:cNvSpPr/>
            <p:nvPr/>
          </p:nvSpPr>
          <p:spPr>
            <a:xfrm>
              <a:off x="816019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30"/>
            <p:cNvSpPr/>
            <p:nvPr/>
          </p:nvSpPr>
          <p:spPr>
            <a:xfrm>
              <a:off x="816841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30"/>
            <p:cNvSpPr/>
            <p:nvPr/>
          </p:nvSpPr>
          <p:spPr>
            <a:xfrm>
              <a:off x="816019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30"/>
            <p:cNvSpPr/>
            <p:nvPr/>
          </p:nvSpPr>
          <p:spPr>
            <a:xfrm>
              <a:off x="8441061"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30"/>
            <p:cNvSpPr/>
            <p:nvPr/>
          </p:nvSpPr>
          <p:spPr>
            <a:xfrm>
              <a:off x="844106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30"/>
            <p:cNvSpPr/>
            <p:nvPr/>
          </p:nvSpPr>
          <p:spPr>
            <a:xfrm>
              <a:off x="844106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30"/>
            <p:cNvSpPr/>
            <p:nvPr/>
          </p:nvSpPr>
          <p:spPr>
            <a:xfrm>
              <a:off x="844106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30"/>
            <p:cNvSpPr/>
            <p:nvPr/>
          </p:nvSpPr>
          <p:spPr>
            <a:xfrm>
              <a:off x="843366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30"/>
            <p:cNvSpPr/>
            <p:nvPr/>
          </p:nvSpPr>
          <p:spPr>
            <a:xfrm>
              <a:off x="843366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30"/>
            <p:cNvSpPr/>
            <p:nvPr/>
          </p:nvSpPr>
          <p:spPr>
            <a:xfrm>
              <a:off x="844106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30"/>
            <p:cNvSpPr/>
            <p:nvPr/>
          </p:nvSpPr>
          <p:spPr>
            <a:xfrm>
              <a:off x="843366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30"/>
            <p:cNvSpPr/>
            <p:nvPr/>
          </p:nvSpPr>
          <p:spPr>
            <a:xfrm>
              <a:off x="8441061"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30"/>
            <p:cNvSpPr/>
            <p:nvPr/>
          </p:nvSpPr>
          <p:spPr>
            <a:xfrm>
              <a:off x="843366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30"/>
            <p:cNvSpPr/>
            <p:nvPr/>
          </p:nvSpPr>
          <p:spPr>
            <a:xfrm>
              <a:off x="8441061"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30"/>
            <p:cNvSpPr/>
            <p:nvPr/>
          </p:nvSpPr>
          <p:spPr>
            <a:xfrm>
              <a:off x="843366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30"/>
            <p:cNvSpPr/>
            <p:nvPr/>
          </p:nvSpPr>
          <p:spPr>
            <a:xfrm>
              <a:off x="8441061"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30"/>
            <p:cNvSpPr/>
            <p:nvPr/>
          </p:nvSpPr>
          <p:spPr>
            <a:xfrm>
              <a:off x="843366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30"/>
            <p:cNvSpPr/>
            <p:nvPr/>
          </p:nvSpPr>
          <p:spPr>
            <a:xfrm>
              <a:off x="8441061"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30"/>
            <p:cNvSpPr/>
            <p:nvPr/>
          </p:nvSpPr>
          <p:spPr>
            <a:xfrm>
              <a:off x="8441061"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30"/>
            <p:cNvSpPr/>
            <p:nvPr/>
          </p:nvSpPr>
          <p:spPr>
            <a:xfrm>
              <a:off x="843366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30"/>
            <p:cNvSpPr/>
            <p:nvPr/>
          </p:nvSpPr>
          <p:spPr>
            <a:xfrm>
              <a:off x="843366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
  <p:cSld name="CUSTOM_25">
    <p:bg>
      <p:bgPr>
        <a:gradFill>
          <a:gsLst>
            <a:gs pos="0">
              <a:srgbClr val="D4F9FE"/>
            </a:gs>
            <a:gs pos="100000">
              <a:srgbClr val="59E2F7"/>
            </a:gs>
          </a:gsLst>
          <a:path path="circle">
            <a:fillToRect l="50000" t="50000" r="50000" b="50000"/>
          </a:path>
          <a:tileRect/>
        </a:gradFill>
        <a:effectLst/>
      </p:bgPr>
    </p:bg>
    <p:spTree>
      <p:nvGrpSpPr>
        <p:cNvPr id="1" name="Shape 9460"/>
        <p:cNvGrpSpPr/>
        <p:nvPr/>
      </p:nvGrpSpPr>
      <p:grpSpPr>
        <a:xfrm>
          <a:off x="0" y="0"/>
          <a:ext cx="0" cy="0"/>
          <a:chOff x="0" y="0"/>
          <a:chExt cx="0" cy="0"/>
        </a:xfrm>
      </p:grpSpPr>
      <p:grpSp>
        <p:nvGrpSpPr>
          <p:cNvPr id="9461" name="Google Shape;9461;p31"/>
          <p:cNvGrpSpPr/>
          <p:nvPr/>
        </p:nvGrpSpPr>
        <p:grpSpPr>
          <a:xfrm>
            <a:off x="189" y="52"/>
            <a:ext cx="9144013" cy="5143533"/>
            <a:chOff x="4088025" y="1324225"/>
            <a:chExt cx="1348575" cy="1101800"/>
          </a:xfrm>
        </p:grpSpPr>
        <p:sp>
          <p:nvSpPr>
            <p:cNvPr id="9462" name="Google Shape;9462;p31"/>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31"/>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31"/>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31"/>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31"/>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31"/>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31"/>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31"/>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31"/>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31"/>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31"/>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31"/>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31"/>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31"/>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31"/>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31"/>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31"/>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31"/>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31"/>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31"/>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31"/>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31"/>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31"/>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31"/>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31"/>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31"/>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31"/>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31"/>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31"/>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31"/>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31"/>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31"/>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31"/>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31"/>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31"/>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31"/>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31"/>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31"/>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31"/>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31"/>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31"/>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31"/>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31"/>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31"/>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31"/>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31"/>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31"/>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31"/>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31"/>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31"/>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66"/>
        <p:cNvGrpSpPr/>
        <p:nvPr/>
      </p:nvGrpSpPr>
      <p:grpSpPr>
        <a:xfrm>
          <a:off x="0" y="0"/>
          <a:ext cx="0" cy="0"/>
          <a:chOff x="0" y="0"/>
          <a:chExt cx="0" cy="0"/>
        </a:xfrm>
      </p:grpSpPr>
      <p:grpSp>
        <p:nvGrpSpPr>
          <p:cNvPr id="967" name="Google Shape;967;p4"/>
          <p:cNvGrpSpPr/>
          <p:nvPr/>
        </p:nvGrpSpPr>
        <p:grpSpPr>
          <a:xfrm>
            <a:off x="189" y="52"/>
            <a:ext cx="9144013" cy="5143533"/>
            <a:chOff x="4088025" y="1324225"/>
            <a:chExt cx="1348575" cy="1101800"/>
          </a:xfrm>
        </p:grpSpPr>
        <p:sp>
          <p:nvSpPr>
            <p:cNvPr id="968" name="Google Shape;968;p4"/>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 name="Google Shape;1018;p4"/>
          <p:cNvSpPr txBox="1">
            <a:spLocks noGrp="1"/>
          </p:cNvSpPr>
          <p:nvPr>
            <p:ph type="body" idx="1"/>
          </p:nvPr>
        </p:nvSpPr>
        <p:spPr>
          <a:xfrm>
            <a:off x="1741500" y="1227600"/>
            <a:ext cx="5661000" cy="1344000"/>
          </a:xfrm>
          <a:prstGeom prst="rect">
            <a:avLst/>
          </a:prstGeom>
        </p:spPr>
        <p:txBody>
          <a:bodyPr spcFirstLastPara="1" wrap="square" lIns="91425" tIns="91425" rIns="91425" bIns="91425" anchor="t" anchorCtr="0">
            <a:noAutofit/>
          </a:bodyPr>
          <a:lstStyle>
            <a:lvl1pPr marL="457200" lvl="0" indent="-304800" algn="ctr">
              <a:lnSpc>
                <a:spcPct val="100000"/>
              </a:lnSpc>
              <a:spcBef>
                <a:spcPts val="0"/>
              </a:spcBef>
              <a:spcAft>
                <a:spcPts val="0"/>
              </a:spcAft>
              <a:buClr>
                <a:schemeClr val="accent1"/>
              </a:buClr>
              <a:buSzPts val="1200"/>
              <a:buChar char="■"/>
              <a:defRPr/>
            </a:lvl1pPr>
            <a:lvl2pPr marL="914400" lvl="1" indent="-304800">
              <a:lnSpc>
                <a:spcPct val="100000"/>
              </a:lnSpc>
              <a:spcBef>
                <a:spcPts val="1000"/>
              </a:spcBef>
              <a:spcAft>
                <a:spcPts val="0"/>
              </a:spcAft>
              <a:buClr>
                <a:srgbClr val="434343"/>
              </a:buClr>
              <a:buSzPts val="1200"/>
              <a:buFont typeface="Roboto Condensed Light"/>
              <a:buChar char="○"/>
              <a:defRPr sz="1200"/>
            </a:lvl2pPr>
            <a:lvl3pPr marL="1371600" lvl="2" indent="-304800">
              <a:lnSpc>
                <a:spcPct val="100000"/>
              </a:lnSpc>
              <a:spcBef>
                <a:spcPts val="0"/>
              </a:spcBef>
              <a:spcAft>
                <a:spcPts val="0"/>
              </a:spcAft>
              <a:buClr>
                <a:srgbClr val="434343"/>
              </a:buClr>
              <a:buSzPts val="1200"/>
              <a:buFont typeface="Roboto Condensed Light"/>
              <a:buChar char="■"/>
              <a:defRPr sz="1200"/>
            </a:lvl3pPr>
            <a:lvl4pPr marL="1828800" lvl="3" indent="-304800">
              <a:lnSpc>
                <a:spcPct val="100000"/>
              </a:lnSpc>
              <a:spcBef>
                <a:spcPts val="0"/>
              </a:spcBef>
              <a:spcAft>
                <a:spcPts val="0"/>
              </a:spcAft>
              <a:buClr>
                <a:srgbClr val="434343"/>
              </a:buClr>
              <a:buSzPts val="1200"/>
              <a:buFont typeface="Roboto Condensed Light"/>
              <a:buChar char="●"/>
              <a:defRPr sz="1200"/>
            </a:lvl4pPr>
            <a:lvl5pPr marL="2286000" lvl="4" indent="-304800">
              <a:lnSpc>
                <a:spcPct val="100000"/>
              </a:lnSpc>
              <a:spcBef>
                <a:spcPts val="0"/>
              </a:spcBef>
              <a:spcAft>
                <a:spcPts val="0"/>
              </a:spcAft>
              <a:buClr>
                <a:srgbClr val="434343"/>
              </a:buClr>
              <a:buSzPts val="1200"/>
              <a:buFont typeface="Roboto Condensed Light"/>
              <a:buChar char="○"/>
              <a:defRPr sz="1200"/>
            </a:lvl5pPr>
            <a:lvl6pPr marL="2743200" lvl="5" indent="-304800">
              <a:lnSpc>
                <a:spcPct val="100000"/>
              </a:lnSpc>
              <a:spcBef>
                <a:spcPts val="0"/>
              </a:spcBef>
              <a:spcAft>
                <a:spcPts val="0"/>
              </a:spcAft>
              <a:buClr>
                <a:srgbClr val="434343"/>
              </a:buClr>
              <a:buSzPts val="1200"/>
              <a:buFont typeface="Roboto Condensed Light"/>
              <a:buChar char="■"/>
              <a:defRPr sz="1200"/>
            </a:lvl6pPr>
            <a:lvl7pPr marL="3200400" lvl="6" indent="-304800">
              <a:lnSpc>
                <a:spcPct val="100000"/>
              </a:lnSpc>
              <a:spcBef>
                <a:spcPts val="0"/>
              </a:spcBef>
              <a:spcAft>
                <a:spcPts val="0"/>
              </a:spcAft>
              <a:buClr>
                <a:srgbClr val="434343"/>
              </a:buClr>
              <a:buSzPts val="1200"/>
              <a:buFont typeface="Roboto Condensed Light"/>
              <a:buChar char="●"/>
              <a:defRPr sz="1200"/>
            </a:lvl7pPr>
            <a:lvl8pPr marL="3657600" lvl="7" indent="-304800">
              <a:lnSpc>
                <a:spcPct val="100000"/>
              </a:lnSpc>
              <a:spcBef>
                <a:spcPts val="0"/>
              </a:spcBef>
              <a:spcAft>
                <a:spcPts val="0"/>
              </a:spcAft>
              <a:buClr>
                <a:srgbClr val="434343"/>
              </a:buClr>
              <a:buSzPts val="1200"/>
              <a:buFont typeface="Roboto Condensed Light"/>
              <a:buChar char="○"/>
              <a:defRPr sz="1200"/>
            </a:lvl8pPr>
            <a:lvl9pPr marL="4114800" lvl="8" indent="-304800">
              <a:lnSpc>
                <a:spcPct val="100000"/>
              </a:lnSpc>
              <a:spcBef>
                <a:spcPts val="0"/>
              </a:spcBef>
              <a:spcAft>
                <a:spcPts val="0"/>
              </a:spcAft>
              <a:buClr>
                <a:srgbClr val="434343"/>
              </a:buClr>
              <a:buSzPts val="1200"/>
              <a:buFont typeface="Roboto Condensed Light"/>
              <a:buChar char="■"/>
              <a:defRPr sz="1200"/>
            </a:lvl9pPr>
          </a:lstStyle>
          <a:p>
            <a:endParaRPr/>
          </a:p>
        </p:txBody>
      </p:sp>
      <p:sp>
        <p:nvSpPr>
          <p:cNvPr id="1019" name="Google Shape;1019;p4"/>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200"/>
              <a:buFont typeface="Fredoka One"/>
              <a:buNone/>
              <a:defRPr sz="3200"/>
            </a:lvl1pPr>
            <a:lvl2pPr lvl="1" algn="ctr" rtl="0">
              <a:spcBef>
                <a:spcPts val="0"/>
              </a:spcBef>
              <a:spcAft>
                <a:spcPts val="0"/>
              </a:spcAft>
              <a:buSzPts val="3600"/>
              <a:buFont typeface="Fredoka One"/>
              <a:buNone/>
              <a:defRPr sz="3600">
                <a:latin typeface="Fredoka One"/>
                <a:ea typeface="Fredoka One"/>
                <a:cs typeface="Fredoka One"/>
                <a:sym typeface="Fredoka One"/>
              </a:defRPr>
            </a:lvl2pPr>
            <a:lvl3pPr lvl="2" algn="ctr" rtl="0">
              <a:spcBef>
                <a:spcPts val="0"/>
              </a:spcBef>
              <a:spcAft>
                <a:spcPts val="0"/>
              </a:spcAft>
              <a:buSzPts val="3600"/>
              <a:buFont typeface="Fredoka One"/>
              <a:buNone/>
              <a:defRPr sz="3600">
                <a:latin typeface="Fredoka One"/>
                <a:ea typeface="Fredoka One"/>
                <a:cs typeface="Fredoka One"/>
                <a:sym typeface="Fredoka One"/>
              </a:defRPr>
            </a:lvl3pPr>
            <a:lvl4pPr lvl="3" algn="ctr" rtl="0">
              <a:spcBef>
                <a:spcPts val="0"/>
              </a:spcBef>
              <a:spcAft>
                <a:spcPts val="0"/>
              </a:spcAft>
              <a:buSzPts val="3600"/>
              <a:buFont typeface="Fredoka One"/>
              <a:buNone/>
              <a:defRPr sz="3600">
                <a:latin typeface="Fredoka One"/>
                <a:ea typeface="Fredoka One"/>
                <a:cs typeface="Fredoka One"/>
                <a:sym typeface="Fredoka One"/>
              </a:defRPr>
            </a:lvl4pPr>
            <a:lvl5pPr lvl="4" algn="ctr" rtl="0">
              <a:spcBef>
                <a:spcPts val="0"/>
              </a:spcBef>
              <a:spcAft>
                <a:spcPts val="0"/>
              </a:spcAft>
              <a:buSzPts val="3600"/>
              <a:buFont typeface="Fredoka One"/>
              <a:buNone/>
              <a:defRPr sz="3600">
                <a:latin typeface="Fredoka One"/>
                <a:ea typeface="Fredoka One"/>
                <a:cs typeface="Fredoka One"/>
                <a:sym typeface="Fredoka One"/>
              </a:defRPr>
            </a:lvl5pPr>
            <a:lvl6pPr lvl="5" algn="ctr" rtl="0">
              <a:spcBef>
                <a:spcPts val="0"/>
              </a:spcBef>
              <a:spcAft>
                <a:spcPts val="0"/>
              </a:spcAft>
              <a:buSzPts val="3600"/>
              <a:buFont typeface="Fredoka One"/>
              <a:buNone/>
              <a:defRPr sz="3600">
                <a:latin typeface="Fredoka One"/>
                <a:ea typeface="Fredoka One"/>
                <a:cs typeface="Fredoka One"/>
                <a:sym typeface="Fredoka One"/>
              </a:defRPr>
            </a:lvl6pPr>
            <a:lvl7pPr lvl="6" algn="ctr" rtl="0">
              <a:spcBef>
                <a:spcPts val="0"/>
              </a:spcBef>
              <a:spcAft>
                <a:spcPts val="0"/>
              </a:spcAft>
              <a:buSzPts val="3600"/>
              <a:buFont typeface="Fredoka One"/>
              <a:buNone/>
              <a:defRPr sz="3600">
                <a:latin typeface="Fredoka One"/>
                <a:ea typeface="Fredoka One"/>
                <a:cs typeface="Fredoka One"/>
                <a:sym typeface="Fredoka One"/>
              </a:defRPr>
            </a:lvl7pPr>
            <a:lvl8pPr lvl="7" algn="ctr" rtl="0">
              <a:spcBef>
                <a:spcPts val="0"/>
              </a:spcBef>
              <a:spcAft>
                <a:spcPts val="0"/>
              </a:spcAft>
              <a:buSzPts val="3600"/>
              <a:buFont typeface="Fredoka One"/>
              <a:buNone/>
              <a:defRPr sz="3600">
                <a:latin typeface="Fredoka One"/>
                <a:ea typeface="Fredoka One"/>
                <a:cs typeface="Fredoka One"/>
                <a:sym typeface="Fredoka One"/>
              </a:defRPr>
            </a:lvl8pPr>
            <a:lvl9pPr lvl="8" algn="ctr" rtl="0">
              <a:spcBef>
                <a:spcPts val="0"/>
              </a:spcBef>
              <a:spcAft>
                <a:spcPts val="0"/>
              </a:spcAft>
              <a:buSzPts val="3600"/>
              <a:buFont typeface="Fredoka One"/>
              <a:buNone/>
              <a:defRPr sz="3600">
                <a:latin typeface="Fredoka One"/>
                <a:ea typeface="Fredoka One"/>
                <a:cs typeface="Fredoka One"/>
                <a:sym typeface="Fredoka One"/>
              </a:defRPr>
            </a:lvl9pPr>
          </a:lstStyle>
          <a:p>
            <a:endParaRPr/>
          </a:p>
        </p:txBody>
      </p:sp>
      <p:grpSp>
        <p:nvGrpSpPr>
          <p:cNvPr id="1020" name="Google Shape;1020;p4"/>
          <p:cNvGrpSpPr/>
          <p:nvPr/>
        </p:nvGrpSpPr>
        <p:grpSpPr>
          <a:xfrm>
            <a:off x="34718" y="206"/>
            <a:ext cx="9074564" cy="5143474"/>
            <a:chOff x="34718" y="206"/>
            <a:chExt cx="9074564" cy="5143474"/>
          </a:xfrm>
        </p:grpSpPr>
        <p:grpSp>
          <p:nvGrpSpPr>
            <p:cNvPr id="1021" name="Google Shape;1021;p4"/>
            <p:cNvGrpSpPr/>
            <p:nvPr/>
          </p:nvGrpSpPr>
          <p:grpSpPr>
            <a:xfrm>
              <a:off x="565521" y="206"/>
              <a:ext cx="53295" cy="5143474"/>
              <a:chOff x="578867" y="206"/>
              <a:chExt cx="53295" cy="5143474"/>
            </a:xfrm>
          </p:grpSpPr>
          <p:sp>
            <p:nvSpPr>
              <p:cNvPr id="1022" name="Google Shape;1022;p4"/>
              <p:cNvSpPr/>
              <p:nvPr/>
            </p:nvSpPr>
            <p:spPr>
              <a:xfrm>
                <a:off x="587093"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
              <p:cNvSpPr/>
              <p:nvPr/>
            </p:nvSpPr>
            <p:spPr>
              <a:xfrm>
                <a:off x="587093"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
              <p:cNvSpPr/>
              <p:nvPr/>
            </p:nvSpPr>
            <p:spPr>
              <a:xfrm>
                <a:off x="587093"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
              <p:cNvSpPr/>
              <p:nvPr/>
            </p:nvSpPr>
            <p:spPr>
              <a:xfrm>
                <a:off x="578867"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
              <p:cNvSpPr/>
              <p:nvPr/>
            </p:nvSpPr>
            <p:spPr>
              <a:xfrm>
                <a:off x="578867"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
              <p:cNvSpPr/>
              <p:nvPr/>
            </p:nvSpPr>
            <p:spPr>
              <a:xfrm>
                <a:off x="587093"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
              <p:cNvSpPr/>
              <p:nvPr/>
            </p:nvSpPr>
            <p:spPr>
              <a:xfrm>
                <a:off x="578867"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
              <p:cNvSpPr/>
              <p:nvPr/>
            </p:nvSpPr>
            <p:spPr>
              <a:xfrm>
                <a:off x="587093"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
              <p:cNvSpPr/>
              <p:nvPr/>
            </p:nvSpPr>
            <p:spPr>
              <a:xfrm>
                <a:off x="578867"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
              <p:cNvSpPr/>
              <p:nvPr/>
            </p:nvSpPr>
            <p:spPr>
              <a:xfrm>
                <a:off x="578867"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
              <p:cNvSpPr/>
              <p:nvPr/>
            </p:nvSpPr>
            <p:spPr>
              <a:xfrm>
                <a:off x="587093"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
              <p:cNvSpPr/>
              <p:nvPr/>
            </p:nvSpPr>
            <p:spPr>
              <a:xfrm>
                <a:off x="587093"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
              <p:cNvSpPr/>
              <p:nvPr/>
            </p:nvSpPr>
            <p:spPr>
              <a:xfrm>
                <a:off x="587093"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
              <p:cNvSpPr/>
              <p:nvPr/>
            </p:nvSpPr>
            <p:spPr>
              <a:xfrm>
                <a:off x="578867"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
              <p:cNvSpPr/>
              <p:nvPr/>
            </p:nvSpPr>
            <p:spPr>
              <a:xfrm>
                <a:off x="587093"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
              <p:cNvSpPr/>
              <p:nvPr/>
            </p:nvSpPr>
            <p:spPr>
              <a:xfrm>
                <a:off x="587093"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
              <p:cNvSpPr/>
              <p:nvPr/>
            </p:nvSpPr>
            <p:spPr>
              <a:xfrm>
                <a:off x="578867"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
              <p:cNvSpPr/>
              <p:nvPr/>
            </p:nvSpPr>
            <p:spPr>
              <a:xfrm>
                <a:off x="587093"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
              <p:cNvSpPr/>
              <p:nvPr/>
            </p:nvSpPr>
            <p:spPr>
              <a:xfrm>
                <a:off x="578867"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
              <p:cNvSpPr/>
              <p:nvPr/>
            </p:nvSpPr>
            <p:spPr>
              <a:xfrm>
                <a:off x="587093"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
              <p:cNvSpPr/>
              <p:nvPr/>
            </p:nvSpPr>
            <p:spPr>
              <a:xfrm>
                <a:off x="578867"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
              <p:cNvSpPr/>
              <p:nvPr/>
            </p:nvSpPr>
            <p:spPr>
              <a:xfrm>
                <a:off x="587093"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
              <p:cNvSpPr/>
              <p:nvPr/>
            </p:nvSpPr>
            <p:spPr>
              <a:xfrm>
                <a:off x="578867"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
              <p:cNvSpPr/>
              <p:nvPr/>
            </p:nvSpPr>
            <p:spPr>
              <a:xfrm>
                <a:off x="578867"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
              <p:cNvSpPr/>
              <p:nvPr/>
            </p:nvSpPr>
            <p:spPr>
              <a:xfrm>
                <a:off x="587093"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
              <p:cNvSpPr/>
              <p:nvPr/>
            </p:nvSpPr>
            <p:spPr>
              <a:xfrm>
                <a:off x="578867"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
              <p:cNvSpPr/>
              <p:nvPr/>
            </p:nvSpPr>
            <p:spPr>
              <a:xfrm>
                <a:off x="578867"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
              <p:cNvSpPr/>
              <p:nvPr/>
            </p:nvSpPr>
            <p:spPr>
              <a:xfrm>
                <a:off x="578867"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
              <p:cNvSpPr/>
              <p:nvPr/>
            </p:nvSpPr>
            <p:spPr>
              <a:xfrm>
                <a:off x="587093"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
              <p:cNvSpPr/>
              <p:nvPr/>
            </p:nvSpPr>
            <p:spPr>
              <a:xfrm>
                <a:off x="587093"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
              <p:cNvSpPr/>
              <p:nvPr/>
            </p:nvSpPr>
            <p:spPr>
              <a:xfrm>
                <a:off x="587093"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
              <p:cNvSpPr/>
              <p:nvPr/>
            </p:nvSpPr>
            <p:spPr>
              <a:xfrm>
                <a:off x="578867"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
              <p:cNvSpPr/>
              <p:nvPr/>
            </p:nvSpPr>
            <p:spPr>
              <a:xfrm>
                <a:off x="587093"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
              <p:cNvSpPr/>
              <p:nvPr/>
            </p:nvSpPr>
            <p:spPr>
              <a:xfrm>
                <a:off x="578867"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
              <p:cNvSpPr/>
              <p:nvPr/>
            </p:nvSpPr>
            <p:spPr>
              <a:xfrm>
                <a:off x="587093"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
              <p:cNvSpPr/>
              <p:nvPr/>
            </p:nvSpPr>
            <p:spPr>
              <a:xfrm>
                <a:off x="578867"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4"/>
            <p:cNvGrpSpPr/>
            <p:nvPr/>
          </p:nvGrpSpPr>
          <p:grpSpPr>
            <a:xfrm>
              <a:off x="8525900" y="206"/>
              <a:ext cx="53414" cy="5143474"/>
              <a:chOff x="8511811" y="206"/>
              <a:chExt cx="53414" cy="5143474"/>
            </a:xfrm>
          </p:grpSpPr>
          <p:sp>
            <p:nvSpPr>
              <p:cNvPr id="1059" name="Google Shape;1059;p4"/>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4"/>
            <p:cNvGrpSpPr/>
            <p:nvPr/>
          </p:nvGrpSpPr>
          <p:grpSpPr>
            <a:xfrm>
              <a:off x="8791361" y="206"/>
              <a:ext cx="53414" cy="5143474"/>
              <a:chOff x="8712171" y="206"/>
              <a:chExt cx="53414" cy="5143474"/>
            </a:xfrm>
          </p:grpSpPr>
          <p:sp>
            <p:nvSpPr>
              <p:cNvPr id="1096" name="Google Shape;1096;p4"/>
              <p:cNvSpPr/>
              <p:nvPr/>
            </p:nvSpPr>
            <p:spPr>
              <a:xfrm>
                <a:off x="87203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
              <p:cNvSpPr/>
              <p:nvPr/>
            </p:nvSpPr>
            <p:spPr>
              <a:xfrm>
                <a:off x="87203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
              <p:cNvSpPr/>
              <p:nvPr/>
            </p:nvSpPr>
            <p:spPr>
              <a:xfrm>
                <a:off x="87203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
              <p:cNvSpPr/>
              <p:nvPr/>
            </p:nvSpPr>
            <p:spPr>
              <a:xfrm>
                <a:off x="87121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
              <p:cNvSpPr/>
              <p:nvPr/>
            </p:nvSpPr>
            <p:spPr>
              <a:xfrm>
                <a:off x="87121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
              <p:cNvSpPr/>
              <p:nvPr/>
            </p:nvSpPr>
            <p:spPr>
              <a:xfrm>
                <a:off x="87203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
              <p:cNvSpPr/>
              <p:nvPr/>
            </p:nvSpPr>
            <p:spPr>
              <a:xfrm>
                <a:off x="87121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
              <p:cNvSpPr/>
              <p:nvPr/>
            </p:nvSpPr>
            <p:spPr>
              <a:xfrm>
                <a:off x="87203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
              <p:cNvSpPr/>
              <p:nvPr/>
            </p:nvSpPr>
            <p:spPr>
              <a:xfrm>
                <a:off x="87121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
              <p:cNvSpPr/>
              <p:nvPr/>
            </p:nvSpPr>
            <p:spPr>
              <a:xfrm>
                <a:off x="87121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
              <p:cNvSpPr/>
              <p:nvPr/>
            </p:nvSpPr>
            <p:spPr>
              <a:xfrm>
                <a:off x="872039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
              <p:cNvSpPr/>
              <p:nvPr/>
            </p:nvSpPr>
            <p:spPr>
              <a:xfrm>
                <a:off x="872039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
              <p:cNvSpPr/>
              <p:nvPr/>
            </p:nvSpPr>
            <p:spPr>
              <a:xfrm>
                <a:off x="872039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
              <p:cNvSpPr/>
              <p:nvPr/>
            </p:nvSpPr>
            <p:spPr>
              <a:xfrm>
                <a:off x="871217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
              <p:cNvSpPr/>
              <p:nvPr/>
            </p:nvSpPr>
            <p:spPr>
              <a:xfrm>
                <a:off x="872039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
              <p:cNvSpPr/>
              <p:nvPr/>
            </p:nvSpPr>
            <p:spPr>
              <a:xfrm>
                <a:off x="872039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
              <p:cNvSpPr/>
              <p:nvPr/>
            </p:nvSpPr>
            <p:spPr>
              <a:xfrm>
                <a:off x="871217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
              <p:cNvSpPr/>
              <p:nvPr/>
            </p:nvSpPr>
            <p:spPr>
              <a:xfrm>
                <a:off x="872039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
              <p:cNvSpPr/>
              <p:nvPr/>
            </p:nvSpPr>
            <p:spPr>
              <a:xfrm>
                <a:off x="871217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
              <p:cNvSpPr/>
              <p:nvPr/>
            </p:nvSpPr>
            <p:spPr>
              <a:xfrm>
                <a:off x="872039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
              <p:cNvSpPr/>
              <p:nvPr/>
            </p:nvSpPr>
            <p:spPr>
              <a:xfrm>
                <a:off x="871217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
              <p:cNvSpPr/>
              <p:nvPr/>
            </p:nvSpPr>
            <p:spPr>
              <a:xfrm>
                <a:off x="872039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
              <p:cNvSpPr/>
              <p:nvPr/>
            </p:nvSpPr>
            <p:spPr>
              <a:xfrm>
                <a:off x="871217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
              <p:cNvSpPr/>
              <p:nvPr/>
            </p:nvSpPr>
            <p:spPr>
              <a:xfrm>
                <a:off x="871217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
              <p:cNvSpPr/>
              <p:nvPr/>
            </p:nvSpPr>
            <p:spPr>
              <a:xfrm>
                <a:off x="872039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
              <p:cNvSpPr/>
              <p:nvPr/>
            </p:nvSpPr>
            <p:spPr>
              <a:xfrm>
                <a:off x="871217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
              <p:cNvSpPr/>
              <p:nvPr/>
            </p:nvSpPr>
            <p:spPr>
              <a:xfrm>
                <a:off x="871217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
              <p:cNvSpPr/>
              <p:nvPr/>
            </p:nvSpPr>
            <p:spPr>
              <a:xfrm>
                <a:off x="871217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
              <p:cNvSpPr/>
              <p:nvPr/>
            </p:nvSpPr>
            <p:spPr>
              <a:xfrm>
                <a:off x="872039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
              <p:cNvSpPr/>
              <p:nvPr/>
            </p:nvSpPr>
            <p:spPr>
              <a:xfrm>
                <a:off x="872039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
              <p:cNvSpPr/>
              <p:nvPr/>
            </p:nvSpPr>
            <p:spPr>
              <a:xfrm>
                <a:off x="872039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
              <p:cNvSpPr/>
              <p:nvPr/>
            </p:nvSpPr>
            <p:spPr>
              <a:xfrm>
                <a:off x="871217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
              <p:cNvSpPr/>
              <p:nvPr/>
            </p:nvSpPr>
            <p:spPr>
              <a:xfrm>
                <a:off x="872039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
              <p:cNvSpPr/>
              <p:nvPr/>
            </p:nvSpPr>
            <p:spPr>
              <a:xfrm>
                <a:off x="871217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
              <p:cNvSpPr/>
              <p:nvPr/>
            </p:nvSpPr>
            <p:spPr>
              <a:xfrm>
                <a:off x="872039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
              <p:cNvSpPr/>
              <p:nvPr/>
            </p:nvSpPr>
            <p:spPr>
              <a:xfrm>
                <a:off x="871217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4"/>
            <p:cNvGrpSpPr/>
            <p:nvPr/>
          </p:nvGrpSpPr>
          <p:grpSpPr>
            <a:xfrm>
              <a:off x="34718" y="206"/>
              <a:ext cx="53295" cy="4852321"/>
              <a:chOff x="62135" y="206"/>
              <a:chExt cx="53295" cy="4852321"/>
            </a:xfrm>
          </p:grpSpPr>
          <p:sp>
            <p:nvSpPr>
              <p:cNvPr id="1133" name="Google Shape;1133;p4"/>
              <p:cNvSpPr/>
              <p:nvPr/>
            </p:nvSpPr>
            <p:spPr>
              <a:xfrm>
                <a:off x="70362"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
              <p:cNvSpPr/>
              <p:nvPr/>
            </p:nvSpPr>
            <p:spPr>
              <a:xfrm>
                <a:off x="70362"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
              <p:cNvSpPr/>
              <p:nvPr/>
            </p:nvSpPr>
            <p:spPr>
              <a:xfrm>
                <a:off x="70362"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
              <p:cNvSpPr/>
              <p:nvPr/>
            </p:nvSpPr>
            <p:spPr>
              <a:xfrm>
                <a:off x="70362"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
              <p:cNvSpPr/>
              <p:nvPr/>
            </p:nvSpPr>
            <p:spPr>
              <a:xfrm>
                <a:off x="62135"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
              <p:cNvSpPr/>
              <p:nvPr/>
            </p:nvSpPr>
            <p:spPr>
              <a:xfrm>
                <a:off x="62135"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
              <p:cNvSpPr/>
              <p:nvPr/>
            </p:nvSpPr>
            <p:spPr>
              <a:xfrm>
                <a:off x="70362"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
              <p:cNvSpPr/>
              <p:nvPr/>
            </p:nvSpPr>
            <p:spPr>
              <a:xfrm>
                <a:off x="62135"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
              <p:cNvSpPr/>
              <p:nvPr/>
            </p:nvSpPr>
            <p:spPr>
              <a:xfrm>
                <a:off x="70362"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
              <p:cNvSpPr/>
              <p:nvPr/>
            </p:nvSpPr>
            <p:spPr>
              <a:xfrm>
                <a:off x="62135"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
              <p:cNvSpPr/>
              <p:nvPr/>
            </p:nvSpPr>
            <p:spPr>
              <a:xfrm>
                <a:off x="70362"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
              <p:cNvSpPr/>
              <p:nvPr/>
            </p:nvSpPr>
            <p:spPr>
              <a:xfrm>
                <a:off x="62135"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
              <p:cNvSpPr/>
              <p:nvPr/>
            </p:nvSpPr>
            <p:spPr>
              <a:xfrm>
                <a:off x="70362"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
              <p:cNvSpPr/>
              <p:nvPr/>
            </p:nvSpPr>
            <p:spPr>
              <a:xfrm>
                <a:off x="62135"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
              <p:cNvSpPr/>
              <p:nvPr/>
            </p:nvSpPr>
            <p:spPr>
              <a:xfrm>
                <a:off x="70362"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
              <p:cNvSpPr/>
              <p:nvPr/>
            </p:nvSpPr>
            <p:spPr>
              <a:xfrm>
                <a:off x="70362"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
              <p:cNvSpPr/>
              <p:nvPr/>
            </p:nvSpPr>
            <p:spPr>
              <a:xfrm>
                <a:off x="62135"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
              <p:cNvSpPr/>
              <p:nvPr/>
            </p:nvSpPr>
            <p:spPr>
              <a:xfrm>
                <a:off x="62135"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
              <p:cNvSpPr/>
              <p:nvPr/>
            </p:nvSpPr>
            <p:spPr>
              <a:xfrm>
                <a:off x="70362"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
              <p:cNvSpPr/>
              <p:nvPr/>
            </p:nvSpPr>
            <p:spPr>
              <a:xfrm>
                <a:off x="62135"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
              <p:cNvSpPr/>
              <p:nvPr/>
            </p:nvSpPr>
            <p:spPr>
              <a:xfrm>
                <a:off x="70362"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
              <p:cNvSpPr/>
              <p:nvPr/>
            </p:nvSpPr>
            <p:spPr>
              <a:xfrm>
                <a:off x="70362"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
              <p:cNvSpPr/>
              <p:nvPr/>
            </p:nvSpPr>
            <p:spPr>
              <a:xfrm>
                <a:off x="62135"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
              <p:cNvSpPr/>
              <p:nvPr/>
            </p:nvSpPr>
            <p:spPr>
              <a:xfrm>
                <a:off x="62135"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
              <p:cNvSpPr/>
              <p:nvPr/>
            </p:nvSpPr>
            <p:spPr>
              <a:xfrm>
                <a:off x="62135"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
              <p:cNvSpPr/>
              <p:nvPr/>
            </p:nvSpPr>
            <p:spPr>
              <a:xfrm>
                <a:off x="70362"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
              <p:cNvSpPr/>
              <p:nvPr/>
            </p:nvSpPr>
            <p:spPr>
              <a:xfrm>
                <a:off x="70362"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
              <p:cNvSpPr/>
              <p:nvPr/>
            </p:nvSpPr>
            <p:spPr>
              <a:xfrm>
                <a:off x="70362"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
              <p:cNvSpPr/>
              <p:nvPr/>
            </p:nvSpPr>
            <p:spPr>
              <a:xfrm>
                <a:off x="62135"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
              <p:cNvSpPr/>
              <p:nvPr/>
            </p:nvSpPr>
            <p:spPr>
              <a:xfrm>
                <a:off x="70362"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
              <p:cNvSpPr/>
              <p:nvPr/>
            </p:nvSpPr>
            <p:spPr>
              <a:xfrm>
                <a:off x="62135"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
              <p:cNvSpPr/>
              <p:nvPr/>
            </p:nvSpPr>
            <p:spPr>
              <a:xfrm>
                <a:off x="70362"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
              <p:cNvSpPr/>
              <p:nvPr/>
            </p:nvSpPr>
            <p:spPr>
              <a:xfrm>
                <a:off x="62135"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
              <p:cNvSpPr/>
              <p:nvPr/>
            </p:nvSpPr>
            <p:spPr>
              <a:xfrm>
                <a:off x="70362"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4"/>
            <p:cNvGrpSpPr/>
            <p:nvPr/>
          </p:nvGrpSpPr>
          <p:grpSpPr>
            <a:xfrm>
              <a:off x="300060" y="206"/>
              <a:ext cx="53414" cy="4852321"/>
              <a:chOff x="418506" y="206"/>
              <a:chExt cx="53414" cy="4852321"/>
            </a:xfrm>
          </p:grpSpPr>
          <p:sp>
            <p:nvSpPr>
              <p:cNvPr id="1168" name="Google Shape;1168;p4"/>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 name="Google Shape;1202;p4"/>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 name="Google Shape;1209;p4"/>
            <p:cNvGrpSpPr/>
            <p:nvPr/>
          </p:nvGrpSpPr>
          <p:grpSpPr>
            <a:xfrm>
              <a:off x="9056822" y="206"/>
              <a:ext cx="52460" cy="4852321"/>
              <a:chOff x="8855639" y="206"/>
              <a:chExt cx="52460" cy="4852321"/>
            </a:xfrm>
          </p:grpSpPr>
          <p:sp>
            <p:nvSpPr>
              <p:cNvPr id="1210" name="Google Shape;1210;p4"/>
              <p:cNvSpPr/>
              <p:nvPr/>
            </p:nvSpPr>
            <p:spPr>
              <a:xfrm>
                <a:off x="886303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
              <p:cNvSpPr/>
              <p:nvPr/>
            </p:nvSpPr>
            <p:spPr>
              <a:xfrm>
                <a:off x="886303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
              <p:cNvSpPr/>
              <p:nvPr/>
            </p:nvSpPr>
            <p:spPr>
              <a:xfrm>
                <a:off x="886303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
              <p:cNvSpPr/>
              <p:nvPr/>
            </p:nvSpPr>
            <p:spPr>
              <a:xfrm>
                <a:off x="886303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
              <p:cNvSpPr/>
              <p:nvPr/>
            </p:nvSpPr>
            <p:spPr>
              <a:xfrm>
                <a:off x="885563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
              <p:cNvSpPr/>
              <p:nvPr/>
            </p:nvSpPr>
            <p:spPr>
              <a:xfrm>
                <a:off x="885563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
              <p:cNvSpPr/>
              <p:nvPr/>
            </p:nvSpPr>
            <p:spPr>
              <a:xfrm>
                <a:off x="8863032"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
              <p:cNvSpPr/>
              <p:nvPr/>
            </p:nvSpPr>
            <p:spPr>
              <a:xfrm>
                <a:off x="885563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
              <p:cNvSpPr/>
              <p:nvPr/>
            </p:nvSpPr>
            <p:spPr>
              <a:xfrm>
                <a:off x="8863032"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
              <p:cNvSpPr/>
              <p:nvPr/>
            </p:nvSpPr>
            <p:spPr>
              <a:xfrm>
                <a:off x="885563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
              <p:cNvSpPr/>
              <p:nvPr/>
            </p:nvSpPr>
            <p:spPr>
              <a:xfrm>
                <a:off x="8863032"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
              <p:cNvSpPr/>
              <p:nvPr/>
            </p:nvSpPr>
            <p:spPr>
              <a:xfrm>
                <a:off x="885563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
              <p:cNvSpPr/>
              <p:nvPr/>
            </p:nvSpPr>
            <p:spPr>
              <a:xfrm>
                <a:off x="8863032"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
              <p:cNvSpPr/>
              <p:nvPr/>
            </p:nvSpPr>
            <p:spPr>
              <a:xfrm>
                <a:off x="885563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
              <p:cNvSpPr/>
              <p:nvPr/>
            </p:nvSpPr>
            <p:spPr>
              <a:xfrm>
                <a:off x="8863032"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
              <p:cNvSpPr/>
              <p:nvPr/>
            </p:nvSpPr>
            <p:spPr>
              <a:xfrm>
                <a:off x="8863032"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
              <p:cNvSpPr/>
              <p:nvPr/>
            </p:nvSpPr>
            <p:spPr>
              <a:xfrm>
                <a:off x="885563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
              <p:cNvSpPr/>
              <p:nvPr/>
            </p:nvSpPr>
            <p:spPr>
              <a:xfrm>
                <a:off x="885563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
              <p:cNvSpPr/>
              <p:nvPr/>
            </p:nvSpPr>
            <p:spPr>
              <a:xfrm>
                <a:off x="8863032"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
              <p:cNvSpPr/>
              <p:nvPr/>
            </p:nvSpPr>
            <p:spPr>
              <a:xfrm>
                <a:off x="8855639"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
              <p:cNvSpPr/>
              <p:nvPr/>
            </p:nvSpPr>
            <p:spPr>
              <a:xfrm>
                <a:off x="8863032"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
              <p:cNvSpPr/>
              <p:nvPr/>
            </p:nvSpPr>
            <p:spPr>
              <a:xfrm>
                <a:off x="8863032"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
              <p:cNvSpPr/>
              <p:nvPr/>
            </p:nvSpPr>
            <p:spPr>
              <a:xfrm>
                <a:off x="8855639"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
              <p:cNvSpPr/>
              <p:nvPr/>
            </p:nvSpPr>
            <p:spPr>
              <a:xfrm>
                <a:off x="8855639"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
              <p:cNvSpPr/>
              <p:nvPr/>
            </p:nvSpPr>
            <p:spPr>
              <a:xfrm>
                <a:off x="8855639"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
              <p:cNvSpPr/>
              <p:nvPr/>
            </p:nvSpPr>
            <p:spPr>
              <a:xfrm>
                <a:off x="8863032"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
              <p:cNvSpPr/>
              <p:nvPr/>
            </p:nvSpPr>
            <p:spPr>
              <a:xfrm>
                <a:off x="8863032"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
              <p:cNvSpPr/>
              <p:nvPr/>
            </p:nvSpPr>
            <p:spPr>
              <a:xfrm>
                <a:off x="8863032"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
              <p:cNvSpPr/>
              <p:nvPr/>
            </p:nvSpPr>
            <p:spPr>
              <a:xfrm>
                <a:off x="8855639"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
              <p:cNvSpPr/>
              <p:nvPr/>
            </p:nvSpPr>
            <p:spPr>
              <a:xfrm>
                <a:off x="8863032"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
              <p:cNvSpPr/>
              <p:nvPr/>
            </p:nvSpPr>
            <p:spPr>
              <a:xfrm>
                <a:off x="8855639"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
              <p:cNvSpPr/>
              <p:nvPr/>
            </p:nvSpPr>
            <p:spPr>
              <a:xfrm>
                <a:off x="8863032"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
              <p:cNvSpPr/>
              <p:nvPr/>
            </p:nvSpPr>
            <p:spPr>
              <a:xfrm>
                <a:off x="8855639"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
              <p:cNvSpPr/>
              <p:nvPr/>
            </p:nvSpPr>
            <p:spPr>
              <a:xfrm>
                <a:off x="8863032"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 name="Google Shape;1244;p4"/>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
            <p:cNvSpPr/>
            <p:nvPr/>
          </p:nvSpPr>
          <p:spPr>
            <a:xfrm>
              <a:off x="826878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
            <p:cNvSpPr/>
            <p:nvPr/>
          </p:nvSpPr>
          <p:spPr>
            <a:xfrm>
              <a:off x="826139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
            <p:cNvSpPr/>
            <p:nvPr/>
          </p:nvSpPr>
          <p:spPr>
            <a:xfrm>
              <a:off x="826139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
            <p:cNvSpPr/>
            <p:nvPr/>
          </p:nvSpPr>
          <p:spPr>
            <a:xfrm>
              <a:off x="826878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9515"/>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9516"/>
        <p:cNvGrpSpPr/>
        <p:nvPr/>
      </p:nvGrpSpPr>
      <p:grpSpPr>
        <a:xfrm>
          <a:off x="0" y="0"/>
          <a:ext cx="0" cy="0"/>
          <a:chOff x="0" y="0"/>
          <a:chExt cx="0" cy="0"/>
        </a:xfrm>
      </p:grpSpPr>
      <p:sp>
        <p:nvSpPr>
          <p:cNvPr id="9517" name="Google Shape;9517;p3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251"/>
        <p:cNvGrpSpPr/>
        <p:nvPr/>
      </p:nvGrpSpPr>
      <p:grpSpPr>
        <a:xfrm>
          <a:off x="0" y="0"/>
          <a:ext cx="0" cy="0"/>
          <a:chOff x="0" y="0"/>
          <a:chExt cx="0" cy="0"/>
        </a:xfrm>
      </p:grpSpPr>
      <p:grpSp>
        <p:nvGrpSpPr>
          <p:cNvPr id="1252" name="Google Shape;1252;p5"/>
          <p:cNvGrpSpPr/>
          <p:nvPr/>
        </p:nvGrpSpPr>
        <p:grpSpPr>
          <a:xfrm>
            <a:off x="189" y="52"/>
            <a:ext cx="9144013" cy="5143533"/>
            <a:chOff x="4088025" y="1324225"/>
            <a:chExt cx="1348575" cy="1101800"/>
          </a:xfrm>
        </p:grpSpPr>
        <p:sp>
          <p:nvSpPr>
            <p:cNvPr id="1253" name="Google Shape;1253;p5"/>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 name="Google Shape;1303;p5"/>
          <p:cNvGrpSpPr/>
          <p:nvPr/>
        </p:nvGrpSpPr>
        <p:grpSpPr>
          <a:xfrm>
            <a:off x="110918" y="206"/>
            <a:ext cx="8922164" cy="5143474"/>
            <a:chOff x="110918" y="206"/>
            <a:chExt cx="8922164" cy="5143474"/>
          </a:xfrm>
        </p:grpSpPr>
        <p:sp>
          <p:nvSpPr>
            <p:cNvPr id="1304" name="Google Shape;1304;p5"/>
            <p:cNvSpPr/>
            <p:nvPr/>
          </p:nvSpPr>
          <p:spPr>
            <a:xfrm>
              <a:off x="66597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
            <p:cNvSpPr/>
            <p:nvPr/>
          </p:nvSpPr>
          <p:spPr>
            <a:xfrm>
              <a:off x="66597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
            <p:cNvSpPr/>
            <p:nvPr/>
          </p:nvSpPr>
          <p:spPr>
            <a:xfrm>
              <a:off x="66597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
            <p:cNvSpPr/>
            <p:nvPr/>
          </p:nvSpPr>
          <p:spPr>
            <a:xfrm>
              <a:off x="65775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
            <p:cNvSpPr/>
            <p:nvPr/>
          </p:nvSpPr>
          <p:spPr>
            <a:xfrm>
              <a:off x="65775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
            <p:cNvSpPr/>
            <p:nvPr/>
          </p:nvSpPr>
          <p:spPr>
            <a:xfrm>
              <a:off x="66597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
            <p:cNvSpPr/>
            <p:nvPr/>
          </p:nvSpPr>
          <p:spPr>
            <a:xfrm>
              <a:off x="65775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
            <p:cNvSpPr/>
            <p:nvPr/>
          </p:nvSpPr>
          <p:spPr>
            <a:xfrm>
              <a:off x="66597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
            <p:cNvSpPr/>
            <p:nvPr/>
          </p:nvSpPr>
          <p:spPr>
            <a:xfrm>
              <a:off x="65775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
            <p:cNvSpPr/>
            <p:nvPr/>
          </p:nvSpPr>
          <p:spPr>
            <a:xfrm>
              <a:off x="657752"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
            <p:cNvSpPr/>
            <p:nvPr/>
          </p:nvSpPr>
          <p:spPr>
            <a:xfrm>
              <a:off x="66597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
            <p:cNvSpPr/>
            <p:nvPr/>
          </p:nvSpPr>
          <p:spPr>
            <a:xfrm>
              <a:off x="66597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
            <p:cNvSpPr/>
            <p:nvPr/>
          </p:nvSpPr>
          <p:spPr>
            <a:xfrm>
              <a:off x="66597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
            <p:cNvSpPr/>
            <p:nvPr/>
          </p:nvSpPr>
          <p:spPr>
            <a:xfrm>
              <a:off x="657752"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
            <p:cNvSpPr/>
            <p:nvPr/>
          </p:nvSpPr>
          <p:spPr>
            <a:xfrm>
              <a:off x="66597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
            <p:cNvSpPr/>
            <p:nvPr/>
          </p:nvSpPr>
          <p:spPr>
            <a:xfrm>
              <a:off x="66597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
            <p:cNvSpPr/>
            <p:nvPr/>
          </p:nvSpPr>
          <p:spPr>
            <a:xfrm>
              <a:off x="657752"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
            <p:cNvSpPr/>
            <p:nvPr/>
          </p:nvSpPr>
          <p:spPr>
            <a:xfrm>
              <a:off x="66597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 name="Google Shape;1322;p5"/>
            <p:cNvGrpSpPr/>
            <p:nvPr/>
          </p:nvGrpSpPr>
          <p:grpSpPr>
            <a:xfrm>
              <a:off x="8706192" y="206"/>
              <a:ext cx="53414" cy="5143474"/>
              <a:chOff x="8511811" y="206"/>
              <a:chExt cx="53414" cy="5143474"/>
            </a:xfrm>
          </p:grpSpPr>
          <p:sp>
            <p:nvSpPr>
              <p:cNvPr id="1323" name="Google Shape;1323;p5"/>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 name="Google Shape;1359;p5"/>
            <p:cNvGrpSpPr/>
            <p:nvPr/>
          </p:nvGrpSpPr>
          <p:grpSpPr>
            <a:xfrm>
              <a:off x="8979668" y="206"/>
              <a:ext cx="53414" cy="5143474"/>
              <a:chOff x="8712171" y="206"/>
              <a:chExt cx="53414" cy="5143474"/>
            </a:xfrm>
          </p:grpSpPr>
          <p:sp>
            <p:nvSpPr>
              <p:cNvPr id="1360" name="Google Shape;1360;p5"/>
              <p:cNvSpPr/>
              <p:nvPr/>
            </p:nvSpPr>
            <p:spPr>
              <a:xfrm>
                <a:off x="872039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
              <p:cNvSpPr/>
              <p:nvPr/>
            </p:nvSpPr>
            <p:spPr>
              <a:xfrm>
                <a:off x="872039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
              <p:cNvSpPr/>
              <p:nvPr/>
            </p:nvSpPr>
            <p:spPr>
              <a:xfrm>
                <a:off x="872039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
              <p:cNvSpPr/>
              <p:nvPr/>
            </p:nvSpPr>
            <p:spPr>
              <a:xfrm>
                <a:off x="871217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
              <p:cNvSpPr/>
              <p:nvPr/>
            </p:nvSpPr>
            <p:spPr>
              <a:xfrm>
                <a:off x="871217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
              <p:cNvSpPr/>
              <p:nvPr/>
            </p:nvSpPr>
            <p:spPr>
              <a:xfrm>
                <a:off x="872039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
              <p:cNvSpPr/>
              <p:nvPr/>
            </p:nvSpPr>
            <p:spPr>
              <a:xfrm>
                <a:off x="871217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
              <p:cNvSpPr/>
              <p:nvPr/>
            </p:nvSpPr>
            <p:spPr>
              <a:xfrm>
                <a:off x="872039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
              <p:cNvSpPr/>
              <p:nvPr/>
            </p:nvSpPr>
            <p:spPr>
              <a:xfrm>
                <a:off x="871217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
              <p:cNvSpPr/>
              <p:nvPr/>
            </p:nvSpPr>
            <p:spPr>
              <a:xfrm>
                <a:off x="871217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
              <p:cNvSpPr/>
              <p:nvPr/>
            </p:nvSpPr>
            <p:spPr>
              <a:xfrm>
                <a:off x="872039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
              <p:cNvSpPr/>
              <p:nvPr/>
            </p:nvSpPr>
            <p:spPr>
              <a:xfrm>
                <a:off x="872039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
              <p:cNvSpPr/>
              <p:nvPr/>
            </p:nvSpPr>
            <p:spPr>
              <a:xfrm>
                <a:off x="872039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
              <p:cNvSpPr/>
              <p:nvPr/>
            </p:nvSpPr>
            <p:spPr>
              <a:xfrm>
                <a:off x="871217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
              <p:cNvSpPr/>
              <p:nvPr/>
            </p:nvSpPr>
            <p:spPr>
              <a:xfrm>
                <a:off x="872039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
              <p:cNvSpPr/>
              <p:nvPr/>
            </p:nvSpPr>
            <p:spPr>
              <a:xfrm>
                <a:off x="872039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
              <p:cNvSpPr/>
              <p:nvPr/>
            </p:nvSpPr>
            <p:spPr>
              <a:xfrm>
                <a:off x="871217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
              <p:cNvSpPr/>
              <p:nvPr/>
            </p:nvSpPr>
            <p:spPr>
              <a:xfrm>
                <a:off x="872039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
              <p:cNvSpPr/>
              <p:nvPr/>
            </p:nvSpPr>
            <p:spPr>
              <a:xfrm>
                <a:off x="871217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
              <p:cNvSpPr/>
              <p:nvPr/>
            </p:nvSpPr>
            <p:spPr>
              <a:xfrm>
                <a:off x="872039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
              <p:cNvSpPr/>
              <p:nvPr/>
            </p:nvSpPr>
            <p:spPr>
              <a:xfrm>
                <a:off x="871217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
              <p:cNvSpPr/>
              <p:nvPr/>
            </p:nvSpPr>
            <p:spPr>
              <a:xfrm>
                <a:off x="872039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
              <p:cNvSpPr/>
              <p:nvPr/>
            </p:nvSpPr>
            <p:spPr>
              <a:xfrm>
                <a:off x="871217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
              <p:cNvSpPr/>
              <p:nvPr/>
            </p:nvSpPr>
            <p:spPr>
              <a:xfrm>
                <a:off x="871217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
              <p:cNvSpPr/>
              <p:nvPr/>
            </p:nvSpPr>
            <p:spPr>
              <a:xfrm>
                <a:off x="872039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
              <p:cNvSpPr/>
              <p:nvPr/>
            </p:nvSpPr>
            <p:spPr>
              <a:xfrm>
                <a:off x="871217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
              <p:cNvSpPr/>
              <p:nvPr/>
            </p:nvSpPr>
            <p:spPr>
              <a:xfrm>
                <a:off x="871217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
              <p:cNvSpPr/>
              <p:nvPr/>
            </p:nvSpPr>
            <p:spPr>
              <a:xfrm>
                <a:off x="871217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
              <p:cNvSpPr/>
              <p:nvPr/>
            </p:nvSpPr>
            <p:spPr>
              <a:xfrm>
                <a:off x="872039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
              <p:cNvSpPr/>
              <p:nvPr/>
            </p:nvSpPr>
            <p:spPr>
              <a:xfrm>
                <a:off x="872039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
              <p:cNvSpPr/>
              <p:nvPr/>
            </p:nvSpPr>
            <p:spPr>
              <a:xfrm>
                <a:off x="872039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
              <p:cNvSpPr/>
              <p:nvPr/>
            </p:nvSpPr>
            <p:spPr>
              <a:xfrm>
                <a:off x="871217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
              <p:cNvSpPr/>
              <p:nvPr/>
            </p:nvSpPr>
            <p:spPr>
              <a:xfrm>
                <a:off x="872039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
              <p:cNvSpPr/>
              <p:nvPr/>
            </p:nvSpPr>
            <p:spPr>
              <a:xfrm>
                <a:off x="871217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
              <p:cNvSpPr/>
              <p:nvPr/>
            </p:nvSpPr>
            <p:spPr>
              <a:xfrm>
                <a:off x="872039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
              <p:cNvSpPr/>
              <p:nvPr/>
            </p:nvSpPr>
            <p:spPr>
              <a:xfrm>
                <a:off x="871217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 name="Google Shape;1396;p5"/>
            <p:cNvGrpSpPr/>
            <p:nvPr/>
          </p:nvGrpSpPr>
          <p:grpSpPr>
            <a:xfrm>
              <a:off x="110918" y="206"/>
              <a:ext cx="53295" cy="4852321"/>
              <a:chOff x="62135" y="206"/>
              <a:chExt cx="53295" cy="4852321"/>
            </a:xfrm>
          </p:grpSpPr>
          <p:sp>
            <p:nvSpPr>
              <p:cNvPr id="1397" name="Google Shape;1397;p5"/>
              <p:cNvSpPr/>
              <p:nvPr/>
            </p:nvSpPr>
            <p:spPr>
              <a:xfrm>
                <a:off x="70362"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
              <p:cNvSpPr/>
              <p:nvPr/>
            </p:nvSpPr>
            <p:spPr>
              <a:xfrm>
                <a:off x="70362"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
              <p:cNvSpPr/>
              <p:nvPr/>
            </p:nvSpPr>
            <p:spPr>
              <a:xfrm>
                <a:off x="70362"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
              <p:cNvSpPr/>
              <p:nvPr/>
            </p:nvSpPr>
            <p:spPr>
              <a:xfrm>
                <a:off x="70362"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
              <p:cNvSpPr/>
              <p:nvPr/>
            </p:nvSpPr>
            <p:spPr>
              <a:xfrm>
                <a:off x="62135"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
              <p:cNvSpPr/>
              <p:nvPr/>
            </p:nvSpPr>
            <p:spPr>
              <a:xfrm>
                <a:off x="62135"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
              <p:cNvSpPr/>
              <p:nvPr/>
            </p:nvSpPr>
            <p:spPr>
              <a:xfrm>
                <a:off x="70362"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
              <p:cNvSpPr/>
              <p:nvPr/>
            </p:nvSpPr>
            <p:spPr>
              <a:xfrm>
                <a:off x="62135"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
              <p:cNvSpPr/>
              <p:nvPr/>
            </p:nvSpPr>
            <p:spPr>
              <a:xfrm>
                <a:off x="70362"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
              <p:cNvSpPr/>
              <p:nvPr/>
            </p:nvSpPr>
            <p:spPr>
              <a:xfrm>
                <a:off x="62135"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
              <p:cNvSpPr/>
              <p:nvPr/>
            </p:nvSpPr>
            <p:spPr>
              <a:xfrm>
                <a:off x="70362"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
              <p:cNvSpPr/>
              <p:nvPr/>
            </p:nvSpPr>
            <p:spPr>
              <a:xfrm>
                <a:off x="62135"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
              <p:cNvSpPr/>
              <p:nvPr/>
            </p:nvSpPr>
            <p:spPr>
              <a:xfrm>
                <a:off x="70362"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
              <p:cNvSpPr/>
              <p:nvPr/>
            </p:nvSpPr>
            <p:spPr>
              <a:xfrm>
                <a:off x="62135"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
              <p:cNvSpPr/>
              <p:nvPr/>
            </p:nvSpPr>
            <p:spPr>
              <a:xfrm>
                <a:off x="70362"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
              <p:cNvSpPr/>
              <p:nvPr/>
            </p:nvSpPr>
            <p:spPr>
              <a:xfrm>
                <a:off x="70362"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
              <p:cNvSpPr/>
              <p:nvPr/>
            </p:nvSpPr>
            <p:spPr>
              <a:xfrm>
                <a:off x="62135"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
              <p:cNvSpPr/>
              <p:nvPr/>
            </p:nvSpPr>
            <p:spPr>
              <a:xfrm>
                <a:off x="62135"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
              <p:cNvSpPr/>
              <p:nvPr/>
            </p:nvSpPr>
            <p:spPr>
              <a:xfrm>
                <a:off x="70362"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
              <p:cNvSpPr/>
              <p:nvPr/>
            </p:nvSpPr>
            <p:spPr>
              <a:xfrm>
                <a:off x="62135"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
              <p:cNvSpPr/>
              <p:nvPr/>
            </p:nvSpPr>
            <p:spPr>
              <a:xfrm>
                <a:off x="70362"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
              <p:cNvSpPr/>
              <p:nvPr/>
            </p:nvSpPr>
            <p:spPr>
              <a:xfrm>
                <a:off x="70362"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
              <p:cNvSpPr/>
              <p:nvPr/>
            </p:nvSpPr>
            <p:spPr>
              <a:xfrm>
                <a:off x="62135"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
              <p:cNvSpPr/>
              <p:nvPr/>
            </p:nvSpPr>
            <p:spPr>
              <a:xfrm>
                <a:off x="62135"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
              <p:cNvSpPr/>
              <p:nvPr/>
            </p:nvSpPr>
            <p:spPr>
              <a:xfrm>
                <a:off x="62135"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
              <p:cNvSpPr/>
              <p:nvPr/>
            </p:nvSpPr>
            <p:spPr>
              <a:xfrm>
                <a:off x="70362"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
              <p:cNvSpPr/>
              <p:nvPr/>
            </p:nvSpPr>
            <p:spPr>
              <a:xfrm>
                <a:off x="70362"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
              <p:cNvSpPr/>
              <p:nvPr/>
            </p:nvSpPr>
            <p:spPr>
              <a:xfrm>
                <a:off x="70362"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
              <p:cNvSpPr/>
              <p:nvPr/>
            </p:nvSpPr>
            <p:spPr>
              <a:xfrm>
                <a:off x="62135"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
              <p:cNvSpPr/>
              <p:nvPr/>
            </p:nvSpPr>
            <p:spPr>
              <a:xfrm>
                <a:off x="70362"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
              <p:cNvSpPr/>
              <p:nvPr/>
            </p:nvSpPr>
            <p:spPr>
              <a:xfrm>
                <a:off x="62135"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
              <p:cNvSpPr/>
              <p:nvPr/>
            </p:nvSpPr>
            <p:spPr>
              <a:xfrm>
                <a:off x="70362"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
              <p:cNvSpPr/>
              <p:nvPr/>
            </p:nvSpPr>
            <p:spPr>
              <a:xfrm>
                <a:off x="62135"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
              <p:cNvSpPr/>
              <p:nvPr/>
            </p:nvSpPr>
            <p:spPr>
              <a:xfrm>
                <a:off x="70362"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 name="Google Shape;1431;p5"/>
            <p:cNvGrpSpPr/>
            <p:nvPr/>
          </p:nvGrpSpPr>
          <p:grpSpPr>
            <a:xfrm>
              <a:off x="384275" y="206"/>
              <a:ext cx="53414" cy="4852321"/>
              <a:chOff x="418506" y="206"/>
              <a:chExt cx="53414" cy="4852321"/>
            </a:xfrm>
          </p:grpSpPr>
          <p:sp>
            <p:nvSpPr>
              <p:cNvPr id="1432" name="Google Shape;1432;p5"/>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6" name="Google Shape;1466;p5"/>
            <p:cNvSpPr/>
            <p:nvPr/>
          </p:nvSpPr>
          <p:spPr>
            <a:xfrm>
              <a:off x="939336"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
            <p:cNvSpPr/>
            <p:nvPr/>
          </p:nvSpPr>
          <p:spPr>
            <a:xfrm>
              <a:off x="939336"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
            <p:cNvSpPr/>
            <p:nvPr/>
          </p:nvSpPr>
          <p:spPr>
            <a:xfrm>
              <a:off x="939336"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
            <p:cNvSpPr/>
            <p:nvPr/>
          </p:nvSpPr>
          <p:spPr>
            <a:xfrm>
              <a:off x="939336"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
            <p:cNvSpPr/>
            <p:nvPr/>
          </p:nvSpPr>
          <p:spPr>
            <a:xfrm>
              <a:off x="931109"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
            <p:cNvSpPr/>
            <p:nvPr/>
          </p:nvSpPr>
          <p:spPr>
            <a:xfrm>
              <a:off x="931109"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
            <p:cNvSpPr/>
            <p:nvPr/>
          </p:nvSpPr>
          <p:spPr>
            <a:xfrm>
              <a:off x="939336"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
            <p:cNvSpPr/>
            <p:nvPr/>
          </p:nvSpPr>
          <p:spPr>
            <a:xfrm>
              <a:off x="931109"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
            <p:cNvSpPr/>
            <p:nvPr/>
          </p:nvSpPr>
          <p:spPr>
            <a:xfrm>
              <a:off x="8168419"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
            <p:cNvSpPr/>
            <p:nvPr/>
          </p:nvSpPr>
          <p:spPr>
            <a:xfrm>
              <a:off x="816841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
            <p:cNvSpPr/>
            <p:nvPr/>
          </p:nvSpPr>
          <p:spPr>
            <a:xfrm>
              <a:off x="816841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
            <p:cNvSpPr/>
            <p:nvPr/>
          </p:nvSpPr>
          <p:spPr>
            <a:xfrm>
              <a:off x="816841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
            <p:cNvSpPr/>
            <p:nvPr/>
          </p:nvSpPr>
          <p:spPr>
            <a:xfrm>
              <a:off x="816019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
            <p:cNvSpPr/>
            <p:nvPr/>
          </p:nvSpPr>
          <p:spPr>
            <a:xfrm>
              <a:off x="816019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
            <p:cNvSpPr/>
            <p:nvPr/>
          </p:nvSpPr>
          <p:spPr>
            <a:xfrm>
              <a:off x="816841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
            <p:cNvSpPr/>
            <p:nvPr/>
          </p:nvSpPr>
          <p:spPr>
            <a:xfrm>
              <a:off x="816019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
            <p:cNvSpPr/>
            <p:nvPr/>
          </p:nvSpPr>
          <p:spPr>
            <a:xfrm>
              <a:off x="8441061"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
            <p:cNvSpPr/>
            <p:nvPr/>
          </p:nvSpPr>
          <p:spPr>
            <a:xfrm>
              <a:off x="844106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
            <p:cNvSpPr/>
            <p:nvPr/>
          </p:nvSpPr>
          <p:spPr>
            <a:xfrm>
              <a:off x="844106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
            <p:cNvSpPr/>
            <p:nvPr/>
          </p:nvSpPr>
          <p:spPr>
            <a:xfrm>
              <a:off x="844106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
            <p:cNvSpPr/>
            <p:nvPr/>
          </p:nvSpPr>
          <p:spPr>
            <a:xfrm>
              <a:off x="843366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
            <p:cNvSpPr/>
            <p:nvPr/>
          </p:nvSpPr>
          <p:spPr>
            <a:xfrm>
              <a:off x="843366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
            <p:cNvSpPr/>
            <p:nvPr/>
          </p:nvSpPr>
          <p:spPr>
            <a:xfrm>
              <a:off x="844106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
            <p:cNvSpPr/>
            <p:nvPr/>
          </p:nvSpPr>
          <p:spPr>
            <a:xfrm>
              <a:off x="843366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
            <p:cNvSpPr/>
            <p:nvPr/>
          </p:nvSpPr>
          <p:spPr>
            <a:xfrm>
              <a:off x="8441061"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
            <p:cNvSpPr/>
            <p:nvPr/>
          </p:nvSpPr>
          <p:spPr>
            <a:xfrm>
              <a:off x="843366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
            <p:cNvSpPr/>
            <p:nvPr/>
          </p:nvSpPr>
          <p:spPr>
            <a:xfrm>
              <a:off x="8441061"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
            <p:cNvSpPr/>
            <p:nvPr/>
          </p:nvSpPr>
          <p:spPr>
            <a:xfrm>
              <a:off x="843366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
            <p:cNvSpPr/>
            <p:nvPr/>
          </p:nvSpPr>
          <p:spPr>
            <a:xfrm>
              <a:off x="8441061"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
            <p:cNvSpPr/>
            <p:nvPr/>
          </p:nvSpPr>
          <p:spPr>
            <a:xfrm>
              <a:off x="843366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
            <p:cNvSpPr/>
            <p:nvPr/>
          </p:nvSpPr>
          <p:spPr>
            <a:xfrm>
              <a:off x="8441061"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
            <p:cNvSpPr/>
            <p:nvPr/>
          </p:nvSpPr>
          <p:spPr>
            <a:xfrm>
              <a:off x="8441061"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
            <p:cNvSpPr/>
            <p:nvPr/>
          </p:nvSpPr>
          <p:spPr>
            <a:xfrm>
              <a:off x="843366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
            <p:cNvSpPr/>
            <p:nvPr/>
          </p:nvSpPr>
          <p:spPr>
            <a:xfrm>
              <a:off x="843366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0" name="Google Shape;1500;p5"/>
          <p:cNvSpPr txBox="1">
            <a:spLocks noGrp="1"/>
          </p:cNvSpPr>
          <p:nvPr>
            <p:ph type="subTitle" idx="1"/>
          </p:nvPr>
        </p:nvSpPr>
        <p:spPr>
          <a:xfrm>
            <a:off x="823525" y="2486050"/>
            <a:ext cx="2514600" cy="53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1501" name="Google Shape;1501;p5"/>
          <p:cNvSpPr txBox="1">
            <a:spLocks noGrp="1"/>
          </p:cNvSpPr>
          <p:nvPr>
            <p:ph type="subTitle" idx="2"/>
          </p:nvPr>
        </p:nvSpPr>
        <p:spPr>
          <a:xfrm>
            <a:off x="823525" y="2968128"/>
            <a:ext cx="2514600" cy="88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502" name="Google Shape;1502;p5"/>
          <p:cNvSpPr txBox="1">
            <a:spLocks noGrp="1"/>
          </p:cNvSpPr>
          <p:nvPr>
            <p:ph type="subTitle" idx="3"/>
          </p:nvPr>
        </p:nvSpPr>
        <p:spPr>
          <a:xfrm>
            <a:off x="5805900" y="2486050"/>
            <a:ext cx="2514600" cy="53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1503" name="Google Shape;1503;p5"/>
          <p:cNvSpPr txBox="1">
            <a:spLocks noGrp="1"/>
          </p:cNvSpPr>
          <p:nvPr>
            <p:ph type="subTitle" idx="4"/>
          </p:nvPr>
        </p:nvSpPr>
        <p:spPr>
          <a:xfrm>
            <a:off x="5805900" y="2968130"/>
            <a:ext cx="2514600" cy="88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504" name="Google Shape;1504;p5"/>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05"/>
        <p:cNvGrpSpPr/>
        <p:nvPr/>
      </p:nvGrpSpPr>
      <p:grpSpPr>
        <a:xfrm>
          <a:off x="0" y="0"/>
          <a:ext cx="0" cy="0"/>
          <a:chOff x="0" y="0"/>
          <a:chExt cx="0" cy="0"/>
        </a:xfrm>
      </p:grpSpPr>
      <p:grpSp>
        <p:nvGrpSpPr>
          <p:cNvPr id="1506" name="Google Shape;1506;p6"/>
          <p:cNvGrpSpPr/>
          <p:nvPr/>
        </p:nvGrpSpPr>
        <p:grpSpPr>
          <a:xfrm>
            <a:off x="189" y="52"/>
            <a:ext cx="9144013" cy="5143533"/>
            <a:chOff x="4088025" y="1324225"/>
            <a:chExt cx="1348575" cy="1101800"/>
          </a:xfrm>
        </p:grpSpPr>
        <p:sp>
          <p:nvSpPr>
            <p:cNvPr id="1507" name="Google Shape;1507;p6"/>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7" name="Google Shape;1557;p6"/>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grpSp>
        <p:nvGrpSpPr>
          <p:cNvPr id="1558" name="Google Shape;1558;p6"/>
          <p:cNvGrpSpPr/>
          <p:nvPr/>
        </p:nvGrpSpPr>
        <p:grpSpPr>
          <a:xfrm>
            <a:off x="145881" y="206"/>
            <a:ext cx="8852237" cy="5143474"/>
            <a:chOff x="145881" y="206"/>
            <a:chExt cx="8852237" cy="5143474"/>
          </a:xfrm>
        </p:grpSpPr>
        <p:grpSp>
          <p:nvGrpSpPr>
            <p:cNvPr id="1559" name="Google Shape;1559;p6"/>
            <p:cNvGrpSpPr/>
            <p:nvPr/>
          </p:nvGrpSpPr>
          <p:grpSpPr>
            <a:xfrm>
              <a:off x="145881" y="206"/>
              <a:ext cx="600248" cy="4852321"/>
              <a:chOff x="384275" y="206"/>
              <a:chExt cx="600248" cy="4852321"/>
            </a:xfrm>
          </p:grpSpPr>
          <p:sp>
            <p:nvSpPr>
              <p:cNvPr id="1560" name="Google Shape;1560;p6"/>
              <p:cNvSpPr/>
              <p:nvPr/>
            </p:nvSpPr>
            <p:spPr>
              <a:xfrm>
                <a:off x="66597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
              <p:cNvSpPr/>
              <p:nvPr/>
            </p:nvSpPr>
            <p:spPr>
              <a:xfrm>
                <a:off x="66597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
              <p:cNvSpPr/>
              <p:nvPr/>
            </p:nvSpPr>
            <p:spPr>
              <a:xfrm>
                <a:off x="66597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
              <p:cNvSpPr/>
              <p:nvPr/>
            </p:nvSpPr>
            <p:spPr>
              <a:xfrm>
                <a:off x="65775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
              <p:cNvSpPr/>
              <p:nvPr/>
            </p:nvSpPr>
            <p:spPr>
              <a:xfrm>
                <a:off x="65775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
              <p:cNvSpPr/>
              <p:nvPr/>
            </p:nvSpPr>
            <p:spPr>
              <a:xfrm>
                <a:off x="66597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
              <p:cNvSpPr/>
              <p:nvPr/>
            </p:nvSpPr>
            <p:spPr>
              <a:xfrm>
                <a:off x="65775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
              <p:cNvSpPr/>
              <p:nvPr/>
            </p:nvSpPr>
            <p:spPr>
              <a:xfrm>
                <a:off x="66597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
              <p:cNvSpPr/>
              <p:nvPr/>
            </p:nvSpPr>
            <p:spPr>
              <a:xfrm>
                <a:off x="65775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
              <p:cNvSpPr/>
              <p:nvPr/>
            </p:nvSpPr>
            <p:spPr>
              <a:xfrm>
                <a:off x="657752"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
              <p:cNvSpPr/>
              <p:nvPr/>
            </p:nvSpPr>
            <p:spPr>
              <a:xfrm>
                <a:off x="66597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
              <p:cNvSpPr/>
              <p:nvPr/>
            </p:nvSpPr>
            <p:spPr>
              <a:xfrm>
                <a:off x="66597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
              <p:cNvSpPr/>
              <p:nvPr/>
            </p:nvSpPr>
            <p:spPr>
              <a:xfrm>
                <a:off x="66597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
              <p:cNvSpPr/>
              <p:nvPr/>
            </p:nvSpPr>
            <p:spPr>
              <a:xfrm>
                <a:off x="657752"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
              <p:cNvSpPr/>
              <p:nvPr/>
            </p:nvSpPr>
            <p:spPr>
              <a:xfrm>
                <a:off x="66597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
              <p:cNvSpPr/>
              <p:nvPr/>
            </p:nvSpPr>
            <p:spPr>
              <a:xfrm>
                <a:off x="66597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
              <p:cNvSpPr/>
              <p:nvPr/>
            </p:nvSpPr>
            <p:spPr>
              <a:xfrm>
                <a:off x="657752"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
              <p:cNvSpPr/>
              <p:nvPr/>
            </p:nvSpPr>
            <p:spPr>
              <a:xfrm>
                <a:off x="66597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8" name="Google Shape;1578;p6"/>
              <p:cNvGrpSpPr/>
              <p:nvPr/>
            </p:nvGrpSpPr>
            <p:grpSpPr>
              <a:xfrm>
                <a:off x="384275" y="206"/>
                <a:ext cx="53414" cy="4852321"/>
                <a:chOff x="418506" y="206"/>
                <a:chExt cx="53414" cy="4852321"/>
              </a:xfrm>
            </p:grpSpPr>
            <p:sp>
              <p:nvSpPr>
                <p:cNvPr id="1579" name="Google Shape;1579;p6"/>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3" name="Google Shape;1613;p6"/>
              <p:cNvSpPr/>
              <p:nvPr/>
            </p:nvSpPr>
            <p:spPr>
              <a:xfrm>
                <a:off x="939336"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
              <p:cNvSpPr/>
              <p:nvPr/>
            </p:nvSpPr>
            <p:spPr>
              <a:xfrm>
                <a:off x="939336"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
              <p:cNvSpPr/>
              <p:nvPr/>
            </p:nvSpPr>
            <p:spPr>
              <a:xfrm>
                <a:off x="939336"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
              <p:cNvSpPr/>
              <p:nvPr/>
            </p:nvSpPr>
            <p:spPr>
              <a:xfrm>
                <a:off x="939336"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
              <p:cNvSpPr/>
              <p:nvPr/>
            </p:nvSpPr>
            <p:spPr>
              <a:xfrm>
                <a:off x="931109"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
              <p:cNvSpPr/>
              <p:nvPr/>
            </p:nvSpPr>
            <p:spPr>
              <a:xfrm>
                <a:off x="931109"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
              <p:cNvSpPr/>
              <p:nvPr/>
            </p:nvSpPr>
            <p:spPr>
              <a:xfrm>
                <a:off x="939336"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
              <p:cNvSpPr/>
              <p:nvPr/>
            </p:nvSpPr>
            <p:spPr>
              <a:xfrm>
                <a:off x="931109"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 name="Google Shape;1621;p6"/>
            <p:cNvGrpSpPr/>
            <p:nvPr/>
          </p:nvGrpSpPr>
          <p:grpSpPr>
            <a:xfrm>
              <a:off x="8398705" y="206"/>
              <a:ext cx="599413" cy="5143474"/>
              <a:chOff x="8322446" y="206"/>
              <a:chExt cx="599413" cy="5143474"/>
            </a:xfrm>
          </p:grpSpPr>
          <p:sp>
            <p:nvSpPr>
              <p:cNvPr id="1622" name="Google Shape;1622;p6"/>
              <p:cNvSpPr/>
              <p:nvPr/>
            </p:nvSpPr>
            <p:spPr>
              <a:xfrm>
                <a:off x="833067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
              <p:cNvSpPr/>
              <p:nvPr/>
            </p:nvSpPr>
            <p:spPr>
              <a:xfrm>
                <a:off x="86033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4" name="Google Shape;1624;p6"/>
              <p:cNvGrpSpPr/>
              <p:nvPr/>
            </p:nvGrpSpPr>
            <p:grpSpPr>
              <a:xfrm>
                <a:off x="8322446" y="206"/>
                <a:ext cx="599413" cy="5143474"/>
                <a:chOff x="8160192" y="206"/>
                <a:chExt cx="599413" cy="5143474"/>
              </a:xfrm>
            </p:grpSpPr>
            <p:grpSp>
              <p:nvGrpSpPr>
                <p:cNvPr id="1625" name="Google Shape;1625;p6"/>
                <p:cNvGrpSpPr/>
                <p:nvPr/>
              </p:nvGrpSpPr>
              <p:grpSpPr>
                <a:xfrm>
                  <a:off x="8706192" y="206"/>
                  <a:ext cx="53414" cy="5143474"/>
                  <a:chOff x="8511811" y="206"/>
                  <a:chExt cx="53414" cy="5143474"/>
                </a:xfrm>
              </p:grpSpPr>
              <p:sp>
                <p:nvSpPr>
                  <p:cNvPr id="1626" name="Google Shape;1626;p6"/>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2" name="Google Shape;1662;p6"/>
                <p:cNvSpPr/>
                <p:nvPr/>
              </p:nvSpPr>
              <p:spPr>
                <a:xfrm>
                  <a:off x="816841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
                <p:cNvSpPr/>
                <p:nvPr/>
              </p:nvSpPr>
              <p:spPr>
                <a:xfrm>
                  <a:off x="816841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
                <p:cNvSpPr/>
                <p:nvPr/>
              </p:nvSpPr>
              <p:spPr>
                <a:xfrm>
                  <a:off x="816841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
                <p:cNvSpPr/>
                <p:nvPr/>
              </p:nvSpPr>
              <p:spPr>
                <a:xfrm>
                  <a:off x="816019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
                <p:cNvSpPr/>
                <p:nvPr/>
              </p:nvSpPr>
              <p:spPr>
                <a:xfrm>
                  <a:off x="816019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
                <p:cNvSpPr/>
                <p:nvPr/>
              </p:nvSpPr>
              <p:spPr>
                <a:xfrm>
                  <a:off x="816841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
                <p:cNvSpPr/>
                <p:nvPr/>
              </p:nvSpPr>
              <p:spPr>
                <a:xfrm>
                  <a:off x="816019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
                <p:cNvSpPr/>
                <p:nvPr/>
              </p:nvSpPr>
              <p:spPr>
                <a:xfrm>
                  <a:off x="844106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
                <p:cNvSpPr/>
                <p:nvPr/>
              </p:nvSpPr>
              <p:spPr>
                <a:xfrm>
                  <a:off x="844106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
                <p:cNvSpPr/>
                <p:nvPr/>
              </p:nvSpPr>
              <p:spPr>
                <a:xfrm>
                  <a:off x="844106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
                <p:cNvSpPr/>
                <p:nvPr/>
              </p:nvSpPr>
              <p:spPr>
                <a:xfrm>
                  <a:off x="843366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
                <p:cNvSpPr/>
                <p:nvPr/>
              </p:nvSpPr>
              <p:spPr>
                <a:xfrm>
                  <a:off x="843366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
                <p:cNvSpPr/>
                <p:nvPr/>
              </p:nvSpPr>
              <p:spPr>
                <a:xfrm>
                  <a:off x="844106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
                <p:cNvSpPr/>
                <p:nvPr/>
              </p:nvSpPr>
              <p:spPr>
                <a:xfrm>
                  <a:off x="843366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
                <p:cNvSpPr/>
                <p:nvPr/>
              </p:nvSpPr>
              <p:spPr>
                <a:xfrm>
                  <a:off x="8441061"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
                <p:cNvSpPr/>
                <p:nvPr/>
              </p:nvSpPr>
              <p:spPr>
                <a:xfrm>
                  <a:off x="843366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
                <p:cNvSpPr/>
                <p:nvPr/>
              </p:nvSpPr>
              <p:spPr>
                <a:xfrm>
                  <a:off x="8441061"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
                <p:cNvSpPr/>
                <p:nvPr/>
              </p:nvSpPr>
              <p:spPr>
                <a:xfrm>
                  <a:off x="843366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
                <p:cNvSpPr/>
                <p:nvPr/>
              </p:nvSpPr>
              <p:spPr>
                <a:xfrm>
                  <a:off x="8441061"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
                <p:cNvSpPr/>
                <p:nvPr/>
              </p:nvSpPr>
              <p:spPr>
                <a:xfrm>
                  <a:off x="843366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
                <p:cNvSpPr/>
                <p:nvPr/>
              </p:nvSpPr>
              <p:spPr>
                <a:xfrm>
                  <a:off x="8441061"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
                <p:cNvSpPr/>
                <p:nvPr/>
              </p:nvSpPr>
              <p:spPr>
                <a:xfrm>
                  <a:off x="8441061"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
                <p:cNvSpPr/>
                <p:nvPr/>
              </p:nvSpPr>
              <p:spPr>
                <a:xfrm>
                  <a:off x="843366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
                <p:cNvSpPr/>
                <p:nvPr/>
              </p:nvSpPr>
              <p:spPr>
                <a:xfrm>
                  <a:off x="843366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686"/>
        <p:cNvGrpSpPr/>
        <p:nvPr/>
      </p:nvGrpSpPr>
      <p:grpSpPr>
        <a:xfrm>
          <a:off x="0" y="0"/>
          <a:ext cx="0" cy="0"/>
          <a:chOff x="0" y="0"/>
          <a:chExt cx="0" cy="0"/>
        </a:xfrm>
      </p:grpSpPr>
      <p:grpSp>
        <p:nvGrpSpPr>
          <p:cNvPr id="1687" name="Google Shape;1687;p7"/>
          <p:cNvGrpSpPr/>
          <p:nvPr/>
        </p:nvGrpSpPr>
        <p:grpSpPr>
          <a:xfrm>
            <a:off x="189" y="52"/>
            <a:ext cx="9144013" cy="5143533"/>
            <a:chOff x="4088025" y="1324225"/>
            <a:chExt cx="1348575" cy="1101800"/>
          </a:xfrm>
        </p:grpSpPr>
        <p:sp>
          <p:nvSpPr>
            <p:cNvPr id="1688" name="Google Shape;1688;p7"/>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8" name="Google Shape;1738;p7"/>
          <p:cNvSpPr txBox="1">
            <a:spLocks noGrp="1"/>
          </p:cNvSpPr>
          <p:nvPr>
            <p:ph type="subTitle" idx="1"/>
          </p:nvPr>
        </p:nvSpPr>
        <p:spPr>
          <a:xfrm>
            <a:off x="1116031" y="2562075"/>
            <a:ext cx="2958900" cy="11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739" name="Google Shape;1739;p7"/>
          <p:cNvSpPr txBox="1">
            <a:spLocks noGrp="1"/>
          </p:cNvSpPr>
          <p:nvPr>
            <p:ph type="title"/>
          </p:nvPr>
        </p:nvSpPr>
        <p:spPr>
          <a:xfrm>
            <a:off x="1116031" y="1408472"/>
            <a:ext cx="2958900" cy="1163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200"/>
              <a:buNone/>
              <a:defRPr/>
            </a:lvl1pPr>
            <a:lvl2pPr lvl="1" rtl="0">
              <a:spcBef>
                <a:spcPts val="0"/>
              </a:spcBef>
              <a:spcAft>
                <a:spcPts val="0"/>
              </a:spcAft>
              <a:buSzPts val="3600"/>
              <a:buFont typeface="Palanquin Dark"/>
              <a:buNone/>
              <a:defRPr>
                <a:latin typeface="Palanquin Dark"/>
                <a:ea typeface="Palanquin Dark"/>
                <a:cs typeface="Palanquin Dark"/>
                <a:sym typeface="Palanquin Dark"/>
              </a:defRPr>
            </a:lvl2pPr>
            <a:lvl3pPr lvl="2" rtl="0">
              <a:spcBef>
                <a:spcPts val="0"/>
              </a:spcBef>
              <a:spcAft>
                <a:spcPts val="0"/>
              </a:spcAft>
              <a:buSzPts val="3600"/>
              <a:buFont typeface="Palanquin Dark"/>
              <a:buNone/>
              <a:defRPr>
                <a:latin typeface="Palanquin Dark"/>
                <a:ea typeface="Palanquin Dark"/>
                <a:cs typeface="Palanquin Dark"/>
                <a:sym typeface="Palanquin Dark"/>
              </a:defRPr>
            </a:lvl3pPr>
            <a:lvl4pPr lvl="3" rtl="0">
              <a:spcBef>
                <a:spcPts val="0"/>
              </a:spcBef>
              <a:spcAft>
                <a:spcPts val="0"/>
              </a:spcAft>
              <a:buSzPts val="3600"/>
              <a:buFont typeface="Palanquin Dark"/>
              <a:buNone/>
              <a:defRPr>
                <a:latin typeface="Palanquin Dark"/>
                <a:ea typeface="Palanquin Dark"/>
                <a:cs typeface="Palanquin Dark"/>
                <a:sym typeface="Palanquin Dark"/>
              </a:defRPr>
            </a:lvl4pPr>
            <a:lvl5pPr lvl="4" rtl="0">
              <a:spcBef>
                <a:spcPts val="0"/>
              </a:spcBef>
              <a:spcAft>
                <a:spcPts val="0"/>
              </a:spcAft>
              <a:buSzPts val="3600"/>
              <a:buFont typeface="Palanquin Dark"/>
              <a:buNone/>
              <a:defRPr>
                <a:latin typeface="Palanquin Dark"/>
                <a:ea typeface="Palanquin Dark"/>
                <a:cs typeface="Palanquin Dark"/>
                <a:sym typeface="Palanquin Dark"/>
              </a:defRPr>
            </a:lvl5pPr>
            <a:lvl6pPr lvl="5" rtl="0">
              <a:spcBef>
                <a:spcPts val="0"/>
              </a:spcBef>
              <a:spcAft>
                <a:spcPts val="0"/>
              </a:spcAft>
              <a:buSzPts val="3600"/>
              <a:buFont typeface="Palanquin Dark"/>
              <a:buNone/>
              <a:defRPr>
                <a:latin typeface="Palanquin Dark"/>
                <a:ea typeface="Palanquin Dark"/>
                <a:cs typeface="Palanquin Dark"/>
                <a:sym typeface="Palanquin Dark"/>
              </a:defRPr>
            </a:lvl6pPr>
            <a:lvl7pPr lvl="6" rtl="0">
              <a:spcBef>
                <a:spcPts val="0"/>
              </a:spcBef>
              <a:spcAft>
                <a:spcPts val="0"/>
              </a:spcAft>
              <a:buSzPts val="3600"/>
              <a:buFont typeface="Palanquin Dark"/>
              <a:buNone/>
              <a:defRPr>
                <a:latin typeface="Palanquin Dark"/>
                <a:ea typeface="Palanquin Dark"/>
                <a:cs typeface="Palanquin Dark"/>
                <a:sym typeface="Palanquin Dark"/>
              </a:defRPr>
            </a:lvl7pPr>
            <a:lvl8pPr lvl="7" rtl="0">
              <a:spcBef>
                <a:spcPts val="0"/>
              </a:spcBef>
              <a:spcAft>
                <a:spcPts val="0"/>
              </a:spcAft>
              <a:buSzPts val="3600"/>
              <a:buFont typeface="Palanquin Dark"/>
              <a:buNone/>
              <a:defRPr>
                <a:latin typeface="Palanquin Dark"/>
                <a:ea typeface="Palanquin Dark"/>
                <a:cs typeface="Palanquin Dark"/>
                <a:sym typeface="Palanquin Dark"/>
              </a:defRPr>
            </a:lvl8pPr>
            <a:lvl9pPr lvl="8" rtl="0">
              <a:spcBef>
                <a:spcPts val="0"/>
              </a:spcBef>
              <a:spcAft>
                <a:spcPts val="0"/>
              </a:spcAft>
              <a:buSzPts val="3600"/>
              <a:buFont typeface="Palanquin Dark"/>
              <a:buNone/>
              <a:defRPr>
                <a:latin typeface="Palanquin Dark"/>
                <a:ea typeface="Palanquin Dark"/>
                <a:cs typeface="Palanquin Dark"/>
                <a:sym typeface="Palanquin Dark"/>
              </a:defRPr>
            </a:lvl9pPr>
          </a:lstStyle>
          <a:p>
            <a:endParaRPr/>
          </a:p>
        </p:txBody>
      </p:sp>
      <p:grpSp>
        <p:nvGrpSpPr>
          <p:cNvPr id="1740" name="Google Shape;1740;p7"/>
          <p:cNvGrpSpPr/>
          <p:nvPr/>
        </p:nvGrpSpPr>
        <p:grpSpPr>
          <a:xfrm>
            <a:off x="145881" y="206"/>
            <a:ext cx="8852237" cy="5143474"/>
            <a:chOff x="145881" y="206"/>
            <a:chExt cx="8852237" cy="5143474"/>
          </a:xfrm>
        </p:grpSpPr>
        <p:grpSp>
          <p:nvGrpSpPr>
            <p:cNvPr id="1741" name="Google Shape;1741;p7"/>
            <p:cNvGrpSpPr/>
            <p:nvPr/>
          </p:nvGrpSpPr>
          <p:grpSpPr>
            <a:xfrm>
              <a:off x="145881" y="206"/>
              <a:ext cx="600248" cy="4852321"/>
              <a:chOff x="384275" y="206"/>
              <a:chExt cx="600248" cy="4852321"/>
            </a:xfrm>
          </p:grpSpPr>
          <p:sp>
            <p:nvSpPr>
              <p:cNvPr id="1742" name="Google Shape;1742;p7"/>
              <p:cNvSpPr/>
              <p:nvPr/>
            </p:nvSpPr>
            <p:spPr>
              <a:xfrm>
                <a:off x="66597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
              <p:cNvSpPr/>
              <p:nvPr/>
            </p:nvSpPr>
            <p:spPr>
              <a:xfrm>
                <a:off x="66597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
              <p:cNvSpPr/>
              <p:nvPr/>
            </p:nvSpPr>
            <p:spPr>
              <a:xfrm>
                <a:off x="66597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
              <p:cNvSpPr/>
              <p:nvPr/>
            </p:nvSpPr>
            <p:spPr>
              <a:xfrm>
                <a:off x="65775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
              <p:cNvSpPr/>
              <p:nvPr/>
            </p:nvSpPr>
            <p:spPr>
              <a:xfrm>
                <a:off x="65775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
              <p:cNvSpPr/>
              <p:nvPr/>
            </p:nvSpPr>
            <p:spPr>
              <a:xfrm>
                <a:off x="66597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
              <p:cNvSpPr/>
              <p:nvPr/>
            </p:nvSpPr>
            <p:spPr>
              <a:xfrm>
                <a:off x="65775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
              <p:cNvSpPr/>
              <p:nvPr/>
            </p:nvSpPr>
            <p:spPr>
              <a:xfrm>
                <a:off x="66597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
              <p:cNvSpPr/>
              <p:nvPr/>
            </p:nvSpPr>
            <p:spPr>
              <a:xfrm>
                <a:off x="65775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
              <p:cNvSpPr/>
              <p:nvPr/>
            </p:nvSpPr>
            <p:spPr>
              <a:xfrm>
                <a:off x="657752"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
              <p:cNvSpPr/>
              <p:nvPr/>
            </p:nvSpPr>
            <p:spPr>
              <a:xfrm>
                <a:off x="66597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
              <p:cNvSpPr/>
              <p:nvPr/>
            </p:nvSpPr>
            <p:spPr>
              <a:xfrm>
                <a:off x="66597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
              <p:cNvSpPr/>
              <p:nvPr/>
            </p:nvSpPr>
            <p:spPr>
              <a:xfrm>
                <a:off x="66597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
              <p:cNvSpPr/>
              <p:nvPr/>
            </p:nvSpPr>
            <p:spPr>
              <a:xfrm>
                <a:off x="657752"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
              <p:cNvSpPr/>
              <p:nvPr/>
            </p:nvSpPr>
            <p:spPr>
              <a:xfrm>
                <a:off x="66597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
              <p:cNvSpPr/>
              <p:nvPr/>
            </p:nvSpPr>
            <p:spPr>
              <a:xfrm>
                <a:off x="66597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
              <p:cNvSpPr/>
              <p:nvPr/>
            </p:nvSpPr>
            <p:spPr>
              <a:xfrm>
                <a:off x="657752"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
              <p:cNvSpPr/>
              <p:nvPr/>
            </p:nvSpPr>
            <p:spPr>
              <a:xfrm>
                <a:off x="66597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0" name="Google Shape;1760;p7"/>
              <p:cNvGrpSpPr/>
              <p:nvPr/>
            </p:nvGrpSpPr>
            <p:grpSpPr>
              <a:xfrm>
                <a:off x="384275" y="206"/>
                <a:ext cx="53414" cy="4852321"/>
                <a:chOff x="418506" y="206"/>
                <a:chExt cx="53414" cy="4852321"/>
              </a:xfrm>
            </p:grpSpPr>
            <p:sp>
              <p:nvSpPr>
                <p:cNvPr id="1761" name="Google Shape;1761;p7"/>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5" name="Google Shape;1795;p7"/>
              <p:cNvSpPr/>
              <p:nvPr/>
            </p:nvSpPr>
            <p:spPr>
              <a:xfrm>
                <a:off x="939336"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
              <p:cNvSpPr/>
              <p:nvPr/>
            </p:nvSpPr>
            <p:spPr>
              <a:xfrm>
                <a:off x="939336"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
              <p:cNvSpPr/>
              <p:nvPr/>
            </p:nvSpPr>
            <p:spPr>
              <a:xfrm>
                <a:off x="939336"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
              <p:cNvSpPr/>
              <p:nvPr/>
            </p:nvSpPr>
            <p:spPr>
              <a:xfrm>
                <a:off x="939336"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
              <p:cNvSpPr/>
              <p:nvPr/>
            </p:nvSpPr>
            <p:spPr>
              <a:xfrm>
                <a:off x="931109"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
              <p:cNvSpPr/>
              <p:nvPr/>
            </p:nvSpPr>
            <p:spPr>
              <a:xfrm>
                <a:off x="931109"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
              <p:cNvSpPr/>
              <p:nvPr/>
            </p:nvSpPr>
            <p:spPr>
              <a:xfrm>
                <a:off x="939336"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
              <p:cNvSpPr/>
              <p:nvPr/>
            </p:nvSpPr>
            <p:spPr>
              <a:xfrm>
                <a:off x="931109"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7"/>
            <p:cNvGrpSpPr/>
            <p:nvPr/>
          </p:nvGrpSpPr>
          <p:grpSpPr>
            <a:xfrm>
              <a:off x="8398705" y="206"/>
              <a:ext cx="599413" cy="5143474"/>
              <a:chOff x="8322446" y="206"/>
              <a:chExt cx="599413" cy="5143474"/>
            </a:xfrm>
          </p:grpSpPr>
          <p:sp>
            <p:nvSpPr>
              <p:cNvPr id="1804" name="Google Shape;1804;p7"/>
              <p:cNvSpPr/>
              <p:nvPr/>
            </p:nvSpPr>
            <p:spPr>
              <a:xfrm>
                <a:off x="833067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
              <p:cNvSpPr/>
              <p:nvPr/>
            </p:nvSpPr>
            <p:spPr>
              <a:xfrm>
                <a:off x="86033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6" name="Google Shape;1806;p7"/>
              <p:cNvGrpSpPr/>
              <p:nvPr/>
            </p:nvGrpSpPr>
            <p:grpSpPr>
              <a:xfrm>
                <a:off x="8322446" y="206"/>
                <a:ext cx="599413" cy="5143474"/>
                <a:chOff x="8160192" y="206"/>
                <a:chExt cx="599413" cy="5143474"/>
              </a:xfrm>
            </p:grpSpPr>
            <p:grpSp>
              <p:nvGrpSpPr>
                <p:cNvPr id="1807" name="Google Shape;1807;p7"/>
                <p:cNvGrpSpPr/>
                <p:nvPr/>
              </p:nvGrpSpPr>
              <p:grpSpPr>
                <a:xfrm>
                  <a:off x="8706192" y="206"/>
                  <a:ext cx="53414" cy="5143474"/>
                  <a:chOff x="8511811" y="206"/>
                  <a:chExt cx="53414" cy="5143474"/>
                </a:xfrm>
              </p:grpSpPr>
              <p:sp>
                <p:nvSpPr>
                  <p:cNvPr id="1808" name="Google Shape;1808;p7"/>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4" name="Google Shape;1844;p7"/>
                <p:cNvSpPr/>
                <p:nvPr/>
              </p:nvSpPr>
              <p:spPr>
                <a:xfrm>
                  <a:off x="816841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
                <p:cNvSpPr/>
                <p:nvPr/>
              </p:nvSpPr>
              <p:spPr>
                <a:xfrm>
                  <a:off x="816841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
                <p:cNvSpPr/>
                <p:nvPr/>
              </p:nvSpPr>
              <p:spPr>
                <a:xfrm>
                  <a:off x="816841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
                <p:cNvSpPr/>
                <p:nvPr/>
              </p:nvSpPr>
              <p:spPr>
                <a:xfrm>
                  <a:off x="816019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
                <p:cNvSpPr/>
                <p:nvPr/>
              </p:nvSpPr>
              <p:spPr>
                <a:xfrm>
                  <a:off x="816019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
                <p:cNvSpPr/>
                <p:nvPr/>
              </p:nvSpPr>
              <p:spPr>
                <a:xfrm>
                  <a:off x="816841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
                <p:cNvSpPr/>
                <p:nvPr/>
              </p:nvSpPr>
              <p:spPr>
                <a:xfrm>
                  <a:off x="816019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
                <p:cNvSpPr/>
                <p:nvPr/>
              </p:nvSpPr>
              <p:spPr>
                <a:xfrm>
                  <a:off x="844106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
                <p:cNvSpPr/>
                <p:nvPr/>
              </p:nvSpPr>
              <p:spPr>
                <a:xfrm>
                  <a:off x="844106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
                <p:cNvSpPr/>
                <p:nvPr/>
              </p:nvSpPr>
              <p:spPr>
                <a:xfrm>
                  <a:off x="844106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
                <p:cNvSpPr/>
                <p:nvPr/>
              </p:nvSpPr>
              <p:spPr>
                <a:xfrm>
                  <a:off x="843366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
                <p:cNvSpPr/>
                <p:nvPr/>
              </p:nvSpPr>
              <p:spPr>
                <a:xfrm>
                  <a:off x="843366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
                <p:cNvSpPr/>
                <p:nvPr/>
              </p:nvSpPr>
              <p:spPr>
                <a:xfrm>
                  <a:off x="844106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
                <p:cNvSpPr/>
                <p:nvPr/>
              </p:nvSpPr>
              <p:spPr>
                <a:xfrm>
                  <a:off x="843366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
                <p:cNvSpPr/>
                <p:nvPr/>
              </p:nvSpPr>
              <p:spPr>
                <a:xfrm>
                  <a:off x="8441061"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
                <p:cNvSpPr/>
                <p:nvPr/>
              </p:nvSpPr>
              <p:spPr>
                <a:xfrm>
                  <a:off x="843366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
                <p:cNvSpPr/>
                <p:nvPr/>
              </p:nvSpPr>
              <p:spPr>
                <a:xfrm>
                  <a:off x="8441061"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
                <p:cNvSpPr/>
                <p:nvPr/>
              </p:nvSpPr>
              <p:spPr>
                <a:xfrm>
                  <a:off x="843366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
                <p:cNvSpPr/>
                <p:nvPr/>
              </p:nvSpPr>
              <p:spPr>
                <a:xfrm>
                  <a:off x="8441061"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
                <p:cNvSpPr/>
                <p:nvPr/>
              </p:nvSpPr>
              <p:spPr>
                <a:xfrm>
                  <a:off x="843366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
                <p:cNvSpPr/>
                <p:nvPr/>
              </p:nvSpPr>
              <p:spPr>
                <a:xfrm>
                  <a:off x="8441061"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
                <p:cNvSpPr/>
                <p:nvPr/>
              </p:nvSpPr>
              <p:spPr>
                <a:xfrm>
                  <a:off x="8441061"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
                <p:cNvSpPr/>
                <p:nvPr/>
              </p:nvSpPr>
              <p:spPr>
                <a:xfrm>
                  <a:off x="843366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
                <p:cNvSpPr/>
                <p:nvPr/>
              </p:nvSpPr>
              <p:spPr>
                <a:xfrm>
                  <a:off x="843366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868"/>
        <p:cNvGrpSpPr/>
        <p:nvPr/>
      </p:nvGrpSpPr>
      <p:grpSpPr>
        <a:xfrm>
          <a:off x="0" y="0"/>
          <a:ext cx="0" cy="0"/>
          <a:chOff x="0" y="0"/>
          <a:chExt cx="0" cy="0"/>
        </a:xfrm>
      </p:grpSpPr>
      <p:grpSp>
        <p:nvGrpSpPr>
          <p:cNvPr id="1869" name="Google Shape;1869;p8"/>
          <p:cNvGrpSpPr/>
          <p:nvPr/>
        </p:nvGrpSpPr>
        <p:grpSpPr>
          <a:xfrm>
            <a:off x="189" y="52"/>
            <a:ext cx="9144013" cy="5143533"/>
            <a:chOff x="4088025" y="1324225"/>
            <a:chExt cx="1348575" cy="1101800"/>
          </a:xfrm>
        </p:grpSpPr>
        <p:sp>
          <p:nvSpPr>
            <p:cNvPr id="1870" name="Google Shape;1870;p8"/>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8"/>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8"/>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8"/>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8"/>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8"/>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8"/>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8"/>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8"/>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8"/>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8"/>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8"/>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8"/>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8"/>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8"/>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8"/>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8"/>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8"/>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8"/>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8"/>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8"/>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8"/>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8"/>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8"/>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8"/>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8"/>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8"/>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8"/>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8"/>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8"/>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8"/>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8"/>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8"/>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8"/>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8"/>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8"/>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8"/>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8"/>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8"/>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8"/>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8"/>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8"/>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8"/>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8"/>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8"/>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8"/>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8"/>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8"/>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8"/>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8"/>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 name="Google Shape;1920;p8"/>
          <p:cNvGrpSpPr/>
          <p:nvPr/>
        </p:nvGrpSpPr>
        <p:grpSpPr>
          <a:xfrm>
            <a:off x="34718" y="206"/>
            <a:ext cx="9074564" cy="5143474"/>
            <a:chOff x="34718" y="206"/>
            <a:chExt cx="9074564" cy="5143474"/>
          </a:xfrm>
        </p:grpSpPr>
        <p:sp>
          <p:nvSpPr>
            <p:cNvPr id="1921" name="Google Shape;1921;p8"/>
            <p:cNvSpPr/>
            <p:nvPr/>
          </p:nvSpPr>
          <p:spPr>
            <a:xfrm>
              <a:off x="57374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8"/>
            <p:cNvSpPr/>
            <p:nvPr/>
          </p:nvSpPr>
          <p:spPr>
            <a:xfrm>
              <a:off x="57374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8"/>
            <p:cNvSpPr/>
            <p:nvPr/>
          </p:nvSpPr>
          <p:spPr>
            <a:xfrm>
              <a:off x="57374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8"/>
            <p:cNvSpPr/>
            <p:nvPr/>
          </p:nvSpPr>
          <p:spPr>
            <a:xfrm>
              <a:off x="565521"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8"/>
            <p:cNvSpPr/>
            <p:nvPr/>
          </p:nvSpPr>
          <p:spPr>
            <a:xfrm>
              <a:off x="565521"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8"/>
            <p:cNvSpPr/>
            <p:nvPr/>
          </p:nvSpPr>
          <p:spPr>
            <a:xfrm>
              <a:off x="57374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8"/>
            <p:cNvSpPr/>
            <p:nvPr/>
          </p:nvSpPr>
          <p:spPr>
            <a:xfrm>
              <a:off x="565521"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8"/>
            <p:cNvSpPr/>
            <p:nvPr/>
          </p:nvSpPr>
          <p:spPr>
            <a:xfrm>
              <a:off x="57374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8"/>
            <p:cNvSpPr/>
            <p:nvPr/>
          </p:nvSpPr>
          <p:spPr>
            <a:xfrm>
              <a:off x="565521"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8"/>
            <p:cNvSpPr/>
            <p:nvPr/>
          </p:nvSpPr>
          <p:spPr>
            <a:xfrm>
              <a:off x="565521"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8"/>
            <p:cNvSpPr/>
            <p:nvPr/>
          </p:nvSpPr>
          <p:spPr>
            <a:xfrm>
              <a:off x="57374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8"/>
            <p:cNvSpPr/>
            <p:nvPr/>
          </p:nvSpPr>
          <p:spPr>
            <a:xfrm>
              <a:off x="57374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8"/>
            <p:cNvSpPr/>
            <p:nvPr/>
          </p:nvSpPr>
          <p:spPr>
            <a:xfrm>
              <a:off x="57374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8"/>
            <p:cNvSpPr/>
            <p:nvPr/>
          </p:nvSpPr>
          <p:spPr>
            <a:xfrm>
              <a:off x="565521"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8"/>
            <p:cNvSpPr/>
            <p:nvPr/>
          </p:nvSpPr>
          <p:spPr>
            <a:xfrm>
              <a:off x="57374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8"/>
            <p:cNvSpPr/>
            <p:nvPr/>
          </p:nvSpPr>
          <p:spPr>
            <a:xfrm>
              <a:off x="57374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8"/>
            <p:cNvSpPr/>
            <p:nvPr/>
          </p:nvSpPr>
          <p:spPr>
            <a:xfrm>
              <a:off x="565521"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8"/>
            <p:cNvSpPr/>
            <p:nvPr/>
          </p:nvSpPr>
          <p:spPr>
            <a:xfrm>
              <a:off x="57374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8"/>
            <p:cNvSpPr/>
            <p:nvPr/>
          </p:nvSpPr>
          <p:spPr>
            <a:xfrm>
              <a:off x="565521"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8"/>
            <p:cNvSpPr/>
            <p:nvPr/>
          </p:nvSpPr>
          <p:spPr>
            <a:xfrm>
              <a:off x="573748"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8"/>
            <p:cNvSpPr/>
            <p:nvPr/>
          </p:nvSpPr>
          <p:spPr>
            <a:xfrm>
              <a:off x="565521"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8"/>
            <p:cNvSpPr/>
            <p:nvPr/>
          </p:nvSpPr>
          <p:spPr>
            <a:xfrm>
              <a:off x="573748"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8"/>
            <p:cNvSpPr/>
            <p:nvPr/>
          </p:nvSpPr>
          <p:spPr>
            <a:xfrm>
              <a:off x="565521"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8"/>
            <p:cNvSpPr/>
            <p:nvPr/>
          </p:nvSpPr>
          <p:spPr>
            <a:xfrm>
              <a:off x="565521"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8"/>
            <p:cNvSpPr/>
            <p:nvPr/>
          </p:nvSpPr>
          <p:spPr>
            <a:xfrm>
              <a:off x="573748"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8"/>
            <p:cNvSpPr/>
            <p:nvPr/>
          </p:nvSpPr>
          <p:spPr>
            <a:xfrm>
              <a:off x="565521"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8"/>
            <p:cNvSpPr/>
            <p:nvPr/>
          </p:nvSpPr>
          <p:spPr>
            <a:xfrm>
              <a:off x="565521"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8"/>
            <p:cNvSpPr/>
            <p:nvPr/>
          </p:nvSpPr>
          <p:spPr>
            <a:xfrm>
              <a:off x="565521"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8"/>
            <p:cNvSpPr/>
            <p:nvPr/>
          </p:nvSpPr>
          <p:spPr>
            <a:xfrm>
              <a:off x="573748"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8"/>
            <p:cNvSpPr/>
            <p:nvPr/>
          </p:nvSpPr>
          <p:spPr>
            <a:xfrm>
              <a:off x="573748"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8"/>
            <p:cNvSpPr/>
            <p:nvPr/>
          </p:nvSpPr>
          <p:spPr>
            <a:xfrm>
              <a:off x="573748"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8"/>
            <p:cNvSpPr/>
            <p:nvPr/>
          </p:nvSpPr>
          <p:spPr>
            <a:xfrm>
              <a:off x="565521"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8"/>
            <p:cNvSpPr/>
            <p:nvPr/>
          </p:nvSpPr>
          <p:spPr>
            <a:xfrm>
              <a:off x="573748"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8"/>
            <p:cNvSpPr/>
            <p:nvPr/>
          </p:nvSpPr>
          <p:spPr>
            <a:xfrm>
              <a:off x="565521"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8"/>
            <p:cNvSpPr/>
            <p:nvPr/>
          </p:nvSpPr>
          <p:spPr>
            <a:xfrm>
              <a:off x="573748"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8"/>
            <p:cNvSpPr/>
            <p:nvPr/>
          </p:nvSpPr>
          <p:spPr>
            <a:xfrm>
              <a:off x="565521"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8"/>
            <p:cNvSpPr/>
            <p:nvPr/>
          </p:nvSpPr>
          <p:spPr>
            <a:xfrm>
              <a:off x="110467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8"/>
            <p:cNvSpPr/>
            <p:nvPr/>
          </p:nvSpPr>
          <p:spPr>
            <a:xfrm>
              <a:off x="110467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8"/>
            <p:cNvSpPr/>
            <p:nvPr/>
          </p:nvSpPr>
          <p:spPr>
            <a:xfrm>
              <a:off x="1104670"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8"/>
            <p:cNvSpPr/>
            <p:nvPr/>
          </p:nvSpPr>
          <p:spPr>
            <a:xfrm>
              <a:off x="109632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8"/>
            <p:cNvSpPr/>
            <p:nvPr/>
          </p:nvSpPr>
          <p:spPr>
            <a:xfrm>
              <a:off x="109632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8"/>
            <p:cNvSpPr/>
            <p:nvPr/>
          </p:nvSpPr>
          <p:spPr>
            <a:xfrm>
              <a:off x="1104670"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8"/>
            <p:cNvSpPr/>
            <p:nvPr/>
          </p:nvSpPr>
          <p:spPr>
            <a:xfrm>
              <a:off x="109632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8"/>
            <p:cNvSpPr/>
            <p:nvPr/>
          </p:nvSpPr>
          <p:spPr>
            <a:xfrm>
              <a:off x="1104670"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8"/>
            <p:cNvSpPr/>
            <p:nvPr/>
          </p:nvSpPr>
          <p:spPr>
            <a:xfrm>
              <a:off x="109632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8"/>
            <p:cNvSpPr/>
            <p:nvPr/>
          </p:nvSpPr>
          <p:spPr>
            <a:xfrm>
              <a:off x="109632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8"/>
            <p:cNvSpPr/>
            <p:nvPr/>
          </p:nvSpPr>
          <p:spPr>
            <a:xfrm>
              <a:off x="1104670"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8"/>
            <p:cNvSpPr/>
            <p:nvPr/>
          </p:nvSpPr>
          <p:spPr>
            <a:xfrm>
              <a:off x="1104670"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8"/>
            <p:cNvSpPr/>
            <p:nvPr/>
          </p:nvSpPr>
          <p:spPr>
            <a:xfrm>
              <a:off x="1104670"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8"/>
            <p:cNvSpPr/>
            <p:nvPr/>
          </p:nvSpPr>
          <p:spPr>
            <a:xfrm>
              <a:off x="1096324" y="1879709"/>
              <a:ext cx="53414" cy="80955"/>
            </a:xfrm>
            <a:custGeom>
              <a:avLst/>
              <a:gdLst/>
              <a:ahLst/>
              <a:cxnLst/>
              <a:rect l="l" t="t" r="r" b="b"/>
              <a:pathLst>
                <a:path w="448" h="679" extrusionOk="0">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8"/>
            <p:cNvSpPr/>
            <p:nvPr/>
          </p:nvSpPr>
          <p:spPr>
            <a:xfrm>
              <a:off x="1104670"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8"/>
            <p:cNvSpPr/>
            <p:nvPr/>
          </p:nvSpPr>
          <p:spPr>
            <a:xfrm>
              <a:off x="1104670"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8"/>
            <p:cNvSpPr/>
            <p:nvPr/>
          </p:nvSpPr>
          <p:spPr>
            <a:xfrm>
              <a:off x="1096324" y="2313220"/>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8"/>
            <p:cNvSpPr/>
            <p:nvPr/>
          </p:nvSpPr>
          <p:spPr>
            <a:xfrm>
              <a:off x="1104670"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8"/>
            <p:cNvSpPr/>
            <p:nvPr/>
          </p:nvSpPr>
          <p:spPr>
            <a:xfrm>
              <a:off x="1096324" y="2602704"/>
              <a:ext cx="53414" cy="80955"/>
            </a:xfrm>
            <a:custGeom>
              <a:avLst/>
              <a:gdLst/>
              <a:ahLst/>
              <a:cxnLst/>
              <a:rect l="l" t="t" r="r" b="b"/>
              <a:pathLst>
                <a:path w="448" h="679" extrusionOk="0">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8"/>
            <p:cNvSpPr/>
            <p:nvPr/>
          </p:nvSpPr>
          <p:spPr>
            <a:xfrm>
              <a:off x="1104670" y="274875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8"/>
            <p:cNvSpPr/>
            <p:nvPr/>
          </p:nvSpPr>
          <p:spPr>
            <a:xfrm>
              <a:off x="1096324" y="2892069"/>
              <a:ext cx="53414" cy="80955"/>
            </a:xfrm>
            <a:custGeom>
              <a:avLst/>
              <a:gdLst/>
              <a:ahLst/>
              <a:cxnLst/>
              <a:rect l="l" t="t" r="r" b="b"/>
              <a:pathLst>
                <a:path w="448" h="679" extrusionOk="0">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8"/>
            <p:cNvSpPr/>
            <p:nvPr/>
          </p:nvSpPr>
          <p:spPr>
            <a:xfrm>
              <a:off x="1104670" y="303812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8"/>
            <p:cNvSpPr/>
            <p:nvPr/>
          </p:nvSpPr>
          <p:spPr>
            <a:xfrm>
              <a:off x="1096324" y="3181435"/>
              <a:ext cx="53414" cy="80955"/>
            </a:xfrm>
            <a:custGeom>
              <a:avLst/>
              <a:gdLst/>
              <a:ahLst/>
              <a:cxnLst/>
              <a:rect l="l" t="t" r="r" b="b"/>
              <a:pathLst>
                <a:path w="448" h="679" extrusionOk="0">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8"/>
            <p:cNvSpPr/>
            <p:nvPr/>
          </p:nvSpPr>
          <p:spPr>
            <a:xfrm>
              <a:off x="1096324" y="332653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8"/>
            <p:cNvSpPr/>
            <p:nvPr/>
          </p:nvSpPr>
          <p:spPr>
            <a:xfrm>
              <a:off x="1104670" y="3472588"/>
              <a:ext cx="25872" cy="78213"/>
            </a:xfrm>
            <a:custGeom>
              <a:avLst/>
              <a:gdLst/>
              <a:ahLst/>
              <a:cxnLst/>
              <a:rect l="l" t="t" r="r" b="b"/>
              <a:pathLst>
                <a:path w="217" h="656" extrusionOk="0">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8"/>
            <p:cNvSpPr/>
            <p:nvPr/>
          </p:nvSpPr>
          <p:spPr>
            <a:xfrm>
              <a:off x="1096324" y="5062725"/>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93"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8"/>
            <p:cNvSpPr/>
            <p:nvPr/>
          </p:nvSpPr>
          <p:spPr>
            <a:xfrm>
              <a:off x="1370012"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8"/>
            <p:cNvSpPr/>
            <p:nvPr/>
          </p:nvSpPr>
          <p:spPr>
            <a:xfrm>
              <a:off x="1370012"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8"/>
            <p:cNvSpPr/>
            <p:nvPr/>
          </p:nvSpPr>
          <p:spPr>
            <a:xfrm>
              <a:off x="1370012"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8"/>
            <p:cNvSpPr/>
            <p:nvPr/>
          </p:nvSpPr>
          <p:spPr>
            <a:xfrm>
              <a:off x="1361785"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8"/>
            <p:cNvSpPr/>
            <p:nvPr/>
          </p:nvSpPr>
          <p:spPr>
            <a:xfrm>
              <a:off x="1361785"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8"/>
            <p:cNvSpPr/>
            <p:nvPr/>
          </p:nvSpPr>
          <p:spPr>
            <a:xfrm>
              <a:off x="1370012"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8"/>
            <p:cNvSpPr/>
            <p:nvPr/>
          </p:nvSpPr>
          <p:spPr>
            <a:xfrm>
              <a:off x="1361785"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8"/>
            <p:cNvSpPr/>
            <p:nvPr/>
          </p:nvSpPr>
          <p:spPr>
            <a:xfrm>
              <a:off x="1370012"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8"/>
            <p:cNvSpPr/>
            <p:nvPr/>
          </p:nvSpPr>
          <p:spPr>
            <a:xfrm>
              <a:off x="1361785"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8"/>
            <p:cNvSpPr/>
            <p:nvPr/>
          </p:nvSpPr>
          <p:spPr>
            <a:xfrm>
              <a:off x="1361785"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8"/>
            <p:cNvSpPr/>
            <p:nvPr/>
          </p:nvSpPr>
          <p:spPr>
            <a:xfrm>
              <a:off x="1370012"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8"/>
            <p:cNvSpPr/>
            <p:nvPr/>
          </p:nvSpPr>
          <p:spPr>
            <a:xfrm>
              <a:off x="1370012"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8"/>
            <p:cNvSpPr/>
            <p:nvPr/>
          </p:nvSpPr>
          <p:spPr>
            <a:xfrm>
              <a:off x="1370012"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8"/>
            <p:cNvSpPr/>
            <p:nvPr/>
          </p:nvSpPr>
          <p:spPr>
            <a:xfrm>
              <a:off x="1361785" y="1879709"/>
              <a:ext cx="53295" cy="80955"/>
            </a:xfrm>
            <a:custGeom>
              <a:avLst/>
              <a:gdLst/>
              <a:ahLst/>
              <a:cxnLst/>
              <a:rect l="l" t="t" r="r" b="b"/>
              <a:pathLst>
                <a:path w="447" h="679" extrusionOk="0">
                  <a:moveTo>
                    <a:pt x="224" y="70"/>
                  </a:moveTo>
                  <a:cubicBezTo>
                    <a:pt x="316" y="70"/>
                    <a:pt x="355" y="162"/>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8"/>
            <p:cNvSpPr/>
            <p:nvPr/>
          </p:nvSpPr>
          <p:spPr>
            <a:xfrm>
              <a:off x="1370012" y="202576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8"/>
            <p:cNvSpPr/>
            <p:nvPr/>
          </p:nvSpPr>
          <p:spPr>
            <a:xfrm>
              <a:off x="1370012" y="2170028"/>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8"/>
            <p:cNvSpPr/>
            <p:nvPr/>
          </p:nvSpPr>
          <p:spPr>
            <a:xfrm>
              <a:off x="1361785" y="2313220"/>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8"/>
            <p:cNvSpPr/>
            <p:nvPr/>
          </p:nvSpPr>
          <p:spPr>
            <a:xfrm>
              <a:off x="1370012" y="2459393"/>
              <a:ext cx="25872" cy="78094"/>
            </a:xfrm>
            <a:custGeom>
              <a:avLst/>
              <a:gdLst/>
              <a:ahLst/>
              <a:cxnLst/>
              <a:rect l="l" t="t" r="r" b="b"/>
              <a:pathLst>
                <a:path w="217"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8"/>
            <p:cNvSpPr/>
            <p:nvPr/>
          </p:nvSpPr>
          <p:spPr>
            <a:xfrm>
              <a:off x="853412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8"/>
            <p:cNvSpPr/>
            <p:nvPr/>
          </p:nvSpPr>
          <p:spPr>
            <a:xfrm>
              <a:off x="853412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8"/>
            <p:cNvSpPr/>
            <p:nvPr/>
          </p:nvSpPr>
          <p:spPr>
            <a:xfrm>
              <a:off x="853412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8"/>
            <p:cNvSpPr/>
            <p:nvPr/>
          </p:nvSpPr>
          <p:spPr>
            <a:xfrm>
              <a:off x="852590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8"/>
            <p:cNvSpPr/>
            <p:nvPr/>
          </p:nvSpPr>
          <p:spPr>
            <a:xfrm>
              <a:off x="8525900"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8"/>
            <p:cNvSpPr/>
            <p:nvPr/>
          </p:nvSpPr>
          <p:spPr>
            <a:xfrm>
              <a:off x="8534126"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8"/>
            <p:cNvSpPr/>
            <p:nvPr/>
          </p:nvSpPr>
          <p:spPr>
            <a:xfrm>
              <a:off x="8525900"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8"/>
            <p:cNvSpPr/>
            <p:nvPr/>
          </p:nvSpPr>
          <p:spPr>
            <a:xfrm>
              <a:off x="8534126"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8"/>
            <p:cNvSpPr/>
            <p:nvPr/>
          </p:nvSpPr>
          <p:spPr>
            <a:xfrm>
              <a:off x="8525900"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8"/>
            <p:cNvSpPr/>
            <p:nvPr/>
          </p:nvSpPr>
          <p:spPr>
            <a:xfrm>
              <a:off x="8525900"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8"/>
            <p:cNvSpPr/>
            <p:nvPr/>
          </p:nvSpPr>
          <p:spPr>
            <a:xfrm>
              <a:off x="8534126"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8"/>
            <p:cNvSpPr/>
            <p:nvPr/>
          </p:nvSpPr>
          <p:spPr>
            <a:xfrm>
              <a:off x="8534126"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8"/>
            <p:cNvSpPr/>
            <p:nvPr/>
          </p:nvSpPr>
          <p:spPr>
            <a:xfrm>
              <a:off x="8534126"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8"/>
            <p:cNvSpPr/>
            <p:nvPr/>
          </p:nvSpPr>
          <p:spPr>
            <a:xfrm>
              <a:off x="8525900"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8"/>
            <p:cNvSpPr/>
            <p:nvPr/>
          </p:nvSpPr>
          <p:spPr>
            <a:xfrm>
              <a:off x="8534126"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8"/>
            <p:cNvSpPr/>
            <p:nvPr/>
          </p:nvSpPr>
          <p:spPr>
            <a:xfrm>
              <a:off x="8534126"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8"/>
            <p:cNvSpPr/>
            <p:nvPr/>
          </p:nvSpPr>
          <p:spPr>
            <a:xfrm>
              <a:off x="8525900"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8"/>
            <p:cNvSpPr/>
            <p:nvPr/>
          </p:nvSpPr>
          <p:spPr>
            <a:xfrm>
              <a:off x="8534126"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8"/>
            <p:cNvSpPr/>
            <p:nvPr/>
          </p:nvSpPr>
          <p:spPr>
            <a:xfrm>
              <a:off x="8525900"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8"/>
            <p:cNvSpPr/>
            <p:nvPr/>
          </p:nvSpPr>
          <p:spPr>
            <a:xfrm>
              <a:off x="8534126"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8"/>
            <p:cNvSpPr/>
            <p:nvPr/>
          </p:nvSpPr>
          <p:spPr>
            <a:xfrm>
              <a:off x="8525900"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8"/>
            <p:cNvSpPr/>
            <p:nvPr/>
          </p:nvSpPr>
          <p:spPr>
            <a:xfrm>
              <a:off x="8534126"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8"/>
            <p:cNvSpPr/>
            <p:nvPr/>
          </p:nvSpPr>
          <p:spPr>
            <a:xfrm>
              <a:off x="8525900"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8"/>
            <p:cNvSpPr/>
            <p:nvPr/>
          </p:nvSpPr>
          <p:spPr>
            <a:xfrm>
              <a:off x="8525900"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8"/>
            <p:cNvSpPr/>
            <p:nvPr/>
          </p:nvSpPr>
          <p:spPr>
            <a:xfrm>
              <a:off x="8534126"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8"/>
            <p:cNvSpPr/>
            <p:nvPr/>
          </p:nvSpPr>
          <p:spPr>
            <a:xfrm>
              <a:off x="8525900"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8"/>
            <p:cNvSpPr/>
            <p:nvPr/>
          </p:nvSpPr>
          <p:spPr>
            <a:xfrm>
              <a:off x="8525900"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8"/>
            <p:cNvSpPr/>
            <p:nvPr/>
          </p:nvSpPr>
          <p:spPr>
            <a:xfrm>
              <a:off x="8525900"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8"/>
            <p:cNvSpPr/>
            <p:nvPr/>
          </p:nvSpPr>
          <p:spPr>
            <a:xfrm>
              <a:off x="8534126"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8"/>
            <p:cNvSpPr/>
            <p:nvPr/>
          </p:nvSpPr>
          <p:spPr>
            <a:xfrm>
              <a:off x="8534126"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8"/>
            <p:cNvSpPr/>
            <p:nvPr/>
          </p:nvSpPr>
          <p:spPr>
            <a:xfrm>
              <a:off x="8534126"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8"/>
            <p:cNvSpPr/>
            <p:nvPr/>
          </p:nvSpPr>
          <p:spPr>
            <a:xfrm>
              <a:off x="8525900"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8"/>
            <p:cNvSpPr/>
            <p:nvPr/>
          </p:nvSpPr>
          <p:spPr>
            <a:xfrm>
              <a:off x="8534126"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8"/>
            <p:cNvSpPr/>
            <p:nvPr/>
          </p:nvSpPr>
          <p:spPr>
            <a:xfrm>
              <a:off x="8525900"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8"/>
            <p:cNvSpPr/>
            <p:nvPr/>
          </p:nvSpPr>
          <p:spPr>
            <a:xfrm>
              <a:off x="8534126"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8"/>
            <p:cNvSpPr/>
            <p:nvPr/>
          </p:nvSpPr>
          <p:spPr>
            <a:xfrm>
              <a:off x="8525900"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8"/>
            <p:cNvSpPr/>
            <p:nvPr/>
          </p:nvSpPr>
          <p:spPr>
            <a:xfrm>
              <a:off x="1635354"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8"/>
            <p:cNvSpPr/>
            <p:nvPr/>
          </p:nvSpPr>
          <p:spPr>
            <a:xfrm>
              <a:off x="1635354"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8"/>
            <p:cNvSpPr/>
            <p:nvPr/>
          </p:nvSpPr>
          <p:spPr>
            <a:xfrm>
              <a:off x="1635354"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8"/>
            <p:cNvSpPr/>
            <p:nvPr/>
          </p:nvSpPr>
          <p:spPr>
            <a:xfrm>
              <a:off x="162712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8"/>
            <p:cNvSpPr/>
            <p:nvPr/>
          </p:nvSpPr>
          <p:spPr>
            <a:xfrm>
              <a:off x="162712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8"/>
            <p:cNvSpPr/>
            <p:nvPr/>
          </p:nvSpPr>
          <p:spPr>
            <a:xfrm>
              <a:off x="1635354"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8"/>
            <p:cNvSpPr/>
            <p:nvPr/>
          </p:nvSpPr>
          <p:spPr>
            <a:xfrm>
              <a:off x="162712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8"/>
            <p:cNvSpPr/>
            <p:nvPr/>
          </p:nvSpPr>
          <p:spPr>
            <a:xfrm>
              <a:off x="1635354"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8"/>
            <p:cNvSpPr/>
            <p:nvPr/>
          </p:nvSpPr>
          <p:spPr>
            <a:xfrm>
              <a:off x="162712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8"/>
            <p:cNvSpPr/>
            <p:nvPr/>
          </p:nvSpPr>
          <p:spPr>
            <a:xfrm>
              <a:off x="162712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8"/>
            <p:cNvSpPr/>
            <p:nvPr/>
          </p:nvSpPr>
          <p:spPr>
            <a:xfrm>
              <a:off x="6677090"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8"/>
            <p:cNvSpPr/>
            <p:nvPr/>
          </p:nvSpPr>
          <p:spPr>
            <a:xfrm>
              <a:off x="6677090"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8"/>
            <p:cNvSpPr/>
            <p:nvPr/>
          </p:nvSpPr>
          <p:spPr>
            <a:xfrm>
              <a:off x="6677090"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8"/>
            <p:cNvSpPr/>
            <p:nvPr/>
          </p:nvSpPr>
          <p:spPr>
            <a:xfrm>
              <a:off x="666874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8"/>
            <p:cNvSpPr/>
            <p:nvPr/>
          </p:nvSpPr>
          <p:spPr>
            <a:xfrm>
              <a:off x="666874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8"/>
            <p:cNvSpPr/>
            <p:nvPr/>
          </p:nvSpPr>
          <p:spPr>
            <a:xfrm>
              <a:off x="6677090"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8"/>
            <p:cNvSpPr/>
            <p:nvPr/>
          </p:nvSpPr>
          <p:spPr>
            <a:xfrm>
              <a:off x="666874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8"/>
            <p:cNvSpPr/>
            <p:nvPr/>
          </p:nvSpPr>
          <p:spPr>
            <a:xfrm>
              <a:off x="6677090"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8"/>
            <p:cNvSpPr/>
            <p:nvPr/>
          </p:nvSpPr>
          <p:spPr>
            <a:xfrm>
              <a:off x="7738816"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8"/>
            <p:cNvSpPr/>
            <p:nvPr/>
          </p:nvSpPr>
          <p:spPr>
            <a:xfrm>
              <a:off x="7738816"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8"/>
            <p:cNvSpPr/>
            <p:nvPr/>
          </p:nvSpPr>
          <p:spPr>
            <a:xfrm>
              <a:off x="7738816"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8"/>
            <p:cNvSpPr/>
            <p:nvPr/>
          </p:nvSpPr>
          <p:spPr>
            <a:xfrm>
              <a:off x="773058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8"/>
            <p:cNvSpPr/>
            <p:nvPr/>
          </p:nvSpPr>
          <p:spPr>
            <a:xfrm>
              <a:off x="773058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8"/>
            <p:cNvSpPr/>
            <p:nvPr/>
          </p:nvSpPr>
          <p:spPr>
            <a:xfrm>
              <a:off x="7738816"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8"/>
            <p:cNvSpPr/>
            <p:nvPr/>
          </p:nvSpPr>
          <p:spPr>
            <a:xfrm>
              <a:off x="773058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8"/>
            <p:cNvSpPr/>
            <p:nvPr/>
          </p:nvSpPr>
          <p:spPr>
            <a:xfrm>
              <a:off x="7738816"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8"/>
            <p:cNvSpPr/>
            <p:nvPr/>
          </p:nvSpPr>
          <p:spPr>
            <a:xfrm>
              <a:off x="7730589"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8"/>
            <p:cNvSpPr/>
            <p:nvPr/>
          </p:nvSpPr>
          <p:spPr>
            <a:xfrm>
              <a:off x="7730589"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8"/>
            <p:cNvSpPr/>
            <p:nvPr/>
          </p:nvSpPr>
          <p:spPr>
            <a:xfrm>
              <a:off x="7738816"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8"/>
            <p:cNvSpPr/>
            <p:nvPr/>
          </p:nvSpPr>
          <p:spPr>
            <a:xfrm>
              <a:off x="7738816" y="159117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8"/>
            <p:cNvSpPr/>
            <p:nvPr/>
          </p:nvSpPr>
          <p:spPr>
            <a:xfrm>
              <a:off x="7738816" y="1736397"/>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8"/>
            <p:cNvSpPr/>
            <p:nvPr/>
          </p:nvSpPr>
          <p:spPr>
            <a:xfrm>
              <a:off x="7730589" y="1879709"/>
              <a:ext cx="53295" cy="80955"/>
            </a:xfrm>
            <a:custGeom>
              <a:avLst/>
              <a:gdLst/>
              <a:ahLst/>
              <a:cxnLst/>
              <a:rect l="l" t="t" r="r" b="b"/>
              <a:pathLst>
                <a:path w="447" h="679" extrusionOk="0">
                  <a:moveTo>
                    <a:pt x="224" y="70"/>
                  </a:moveTo>
                  <a:cubicBezTo>
                    <a:pt x="316" y="70"/>
                    <a:pt x="362" y="162"/>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8"/>
            <p:cNvSpPr/>
            <p:nvPr/>
          </p:nvSpPr>
          <p:spPr>
            <a:xfrm>
              <a:off x="7738816" y="202576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8"/>
            <p:cNvSpPr/>
            <p:nvPr/>
          </p:nvSpPr>
          <p:spPr>
            <a:xfrm>
              <a:off x="7738816" y="2170028"/>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8"/>
            <p:cNvSpPr/>
            <p:nvPr/>
          </p:nvSpPr>
          <p:spPr>
            <a:xfrm>
              <a:off x="7730589" y="2313220"/>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8"/>
            <p:cNvSpPr/>
            <p:nvPr/>
          </p:nvSpPr>
          <p:spPr>
            <a:xfrm>
              <a:off x="7738816" y="2459393"/>
              <a:ext cx="26707" cy="78094"/>
            </a:xfrm>
            <a:custGeom>
              <a:avLst/>
              <a:gdLst/>
              <a:ahLst/>
              <a:cxnLst/>
              <a:rect l="l" t="t" r="r" b="b"/>
              <a:pathLst>
                <a:path w="224" h="655" extrusionOk="0">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8"/>
            <p:cNvSpPr/>
            <p:nvPr/>
          </p:nvSpPr>
          <p:spPr>
            <a:xfrm>
              <a:off x="879958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8"/>
            <p:cNvSpPr/>
            <p:nvPr/>
          </p:nvSpPr>
          <p:spPr>
            <a:xfrm>
              <a:off x="879958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8"/>
            <p:cNvSpPr/>
            <p:nvPr/>
          </p:nvSpPr>
          <p:spPr>
            <a:xfrm>
              <a:off x="879958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8"/>
            <p:cNvSpPr/>
            <p:nvPr/>
          </p:nvSpPr>
          <p:spPr>
            <a:xfrm>
              <a:off x="879136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8"/>
            <p:cNvSpPr/>
            <p:nvPr/>
          </p:nvSpPr>
          <p:spPr>
            <a:xfrm>
              <a:off x="879136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8"/>
            <p:cNvSpPr/>
            <p:nvPr/>
          </p:nvSpPr>
          <p:spPr>
            <a:xfrm>
              <a:off x="879958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8"/>
            <p:cNvSpPr/>
            <p:nvPr/>
          </p:nvSpPr>
          <p:spPr>
            <a:xfrm>
              <a:off x="879136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8"/>
            <p:cNvSpPr/>
            <p:nvPr/>
          </p:nvSpPr>
          <p:spPr>
            <a:xfrm>
              <a:off x="879958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8"/>
            <p:cNvSpPr/>
            <p:nvPr/>
          </p:nvSpPr>
          <p:spPr>
            <a:xfrm>
              <a:off x="879136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8"/>
            <p:cNvSpPr/>
            <p:nvPr/>
          </p:nvSpPr>
          <p:spPr>
            <a:xfrm>
              <a:off x="879136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8"/>
            <p:cNvSpPr/>
            <p:nvPr/>
          </p:nvSpPr>
          <p:spPr>
            <a:xfrm>
              <a:off x="879958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8"/>
            <p:cNvSpPr/>
            <p:nvPr/>
          </p:nvSpPr>
          <p:spPr>
            <a:xfrm>
              <a:off x="879958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8"/>
            <p:cNvSpPr/>
            <p:nvPr/>
          </p:nvSpPr>
          <p:spPr>
            <a:xfrm>
              <a:off x="879958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8"/>
            <p:cNvSpPr/>
            <p:nvPr/>
          </p:nvSpPr>
          <p:spPr>
            <a:xfrm>
              <a:off x="879136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8"/>
            <p:cNvSpPr/>
            <p:nvPr/>
          </p:nvSpPr>
          <p:spPr>
            <a:xfrm>
              <a:off x="879958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8"/>
            <p:cNvSpPr/>
            <p:nvPr/>
          </p:nvSpPr>
          <p:spPr>
            <a:xfrm>
              <a:off x="879958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8"/>
            <p:cNvSpPr/>
            <p:nvPr/>
          </p:nvSpPr>
          <p:spPr>
            <a:xfrm>
              <a:off x="879136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8"/>
            <p:cNvSpPr/>
            <p:nvPr/>
          </p:nvSpPr>
          <p:spPr>
            <a:xfrm>
              <a:off x="879958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8"/>
            <p:cNvSpPr/>
            <p:nvPr/>
          </p:nvSpPr>
          <p:spPr>
            <a:xfrm>
              <a:off x="879136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8"/>
            <p:cNvSpPr/>
            <p:nvPr/>
          </p:nvSpPr>
          <p:spPr>
            <a:xfrm>
              <a:off x="879958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8"/>
            <p:cNvSpPr/>
            <p:nvPr/>
          </p:nvSpPr>
          <p:spPr>
            <a:xfrm>
              <a:off x="8791361" y="2892069"/>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8"/>
            <p:cNvSpPr/>
            <p:nvPr/>
          </p:nvSpPr>
          <p:spPr>
            <a:xfrm>
              <a:off x="8799588" y="303812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8"/>
            <p:cNvSpPr/>
            <p:nvPr/>
          </p:nvSpPr>
          <p:spPr>
            <a:xfrm>
              <a:off x="8791361" y="3181435"/>
              <a:ext cx="53414" cy="80955"/>
            </a:xfrm>
            <a:custGeom>
              <a:avLst/>
              <a:gdLst/>
              <a:ahLst/>
              <a:cxnLst/>
              <a:rect l="l" t="t" r="r" b="b"/>
              <a:pathLst>
                <a:path w="448" h="679" extrusionOk="0">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8"/>
            <p:cNvSpPr/>
            <p:nvPr/>
          </p:nvSpPr>
          <p:spPr>
            <a:xfrm>
              <a:off x="8791361" y="332653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8"/>
            <p:cNvSpPr/>
            <p:nvPr/>
          </p:nvSpPr>
          <p:spPr>
            <a:xfrm>
              <a:off x="8799588" y="3472588"/>
              <a:ext cx="26826" cy="78213"/>
            </a:xfrm>
            <a:custGeom>
              <a:avLst/>
              <a:gdLst/>
              <a:ahLst/>
              <a:cxnLst/>
              <a:rect l="l" t="t" r="r" b="b"/>
              <a:pathLst>
                <a:path w="225" h="656" extrusionOk="0">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8"/>
            <p:cNvSpPr/>
            <p:nvPr/>
          </p:nvSpPr>
          <p:spPr>
            <a:xfrm>
              <a:off x="8791361" y="361590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8"/>
            <p:cNvSpPr/>
            <p:nvPr/>
          </p:nvSpPr>
          <p:spPr>
            <a:xfrm>
              <a:off x="8791361" y="3760165"/>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8"/>
            <p:cNvSpPr/>
            <p:nvPr/>
          </p:nvSpPr>
          <p:spPr>
            <a:xfrm>
              <a:off x="8791361" y="390526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8"/>
            <p:cNvSpPr/>
            <p:nvPr/>
          </p:nvSpPr>
          <p:spPr>
            <a:xfrm>
              <a:off x="8799588" y="4051318"/>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8"/>
            <p:cNvSpPr/>
            <p:nvPr/>
          </p:nvSpPr>
          <p:spPr>
            <a:xfrm>
              <a:off x="8799588" y="4195584"/>
              <a:ext cx="26826" cy="78213"/>
            </a:xfrm>
            <a:custGeom>
              <a:avLst/>
              <a:gdLst/>
              <a:ahLst/>
              <a:cxnLst/>
              <a:rect l="l" t="t" r="r" b="b"/>
              <a:pathLst>
                <a:path w="225" h="656" extrusionOk="0">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8"/>
            <p:cNvSpPr/>
            <p:nvPr/>
          </p:nvSpPr>
          <p:spPr>
            <a:xfrm>
              <a:off x="8799588" y="4340684"/>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8"/>
            <p:cNvSpPr/>
            <p:nvPr/>
          </p:nvSpPr>
          <p:spPr>
            <a:xfrm>
              <a:off x="8791361" y="448399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8"/>
            <p:cNvSpPr/>
            <p:nvPr/>
          </p:nvSpPr>
          <p:spPr>
            <a:xfrm>
              <a:off x="8799588" y="4630049"/>
              <a:ext cx="26826" cy="78213"/>
            </a:xfrm>
            <a:custGeom>
              <a:avLst/>
              <a:gdLst/>
              <a:ahLst/>
              <a:cxnLst/>
              <a:rect l="l" t="t" r="r" b="b"/>
              <a:pathLst>
                <a:path w="225" h="656" extrusionOk="0">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8"/>
            <p:cNvSpPr/>
            <p:nvPr/>
          </p:nvSpPr>
          <p:spPr>
            <a:xfrm>
              <a:off x="8791361" y="4773360"/>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8"/>
            <p:cNvSpPr/>
            <p:nvPr/>
          </p:nvSpPr>
          <p:spPr>
            <a:xfrm>
              <a:off x="8799588" y="4919414"/>
              <a:ext cx="26826" cy="78213"/>
            </a:xfrm>
            <a:custGeom>
              <a:avLst/>
              <a:gdLst/>
              <a:ahLst/>
              <a:cxnLst/>
              <a:rect l="l" t="t" r="r" b="b"/>
              <a:pathLst>
                <a:path w="225" h="656" extrusionOk="0">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8"/>
            <p:cNvSpPr/>
            <p:nvPr/>
          </p:nvSpPr>
          <p:spPr>
            <a:xfrm>
              <a:off x="8791361" y="5062725"/>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8"/>
            <p:cNvSpPr/>
            <p:nvPr/>
          </p:nvSpPr>
          <p:spPr>
            <a:xfrm>
              <a:off x="429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8"/>
            <p:cNvSpPr/>
            <p:nvPr/>
          </p:nvSpPr>
          <p:spPr>
            <a:xfrm>
              <a:off x="429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8"/>
            <p:cNvSpPr/>
            <p:nvPr/>
          </p:nvSpPr>
          <p:spPr>
            <a:xfrm>
              <a:off x="429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8"/>
            <p:cNvSpPr/>
            <p:nvPr/>
          </p:nvSpPr>
          <p:spPr>
            <a:xfrm>
              <a:off x="429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8"/>
            <p:cNvSpPr/>
            <p:nvPr/>
          </p:nvSpPr>
          <p:spPr>
            <a:xfrm>
              <a:off x="347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8"/>
            <p:cNvSpPr/>
            <p:nvPr/>
          </p:nvSpPr>
          <p:spPr>
            <a:xfrm>
              <a:off x="34718"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8"/>
            <p:cNvSpPr/>
            <p:nvPr/>
          </p:nvSpPr>
          <p:spPr>
            <a:xfrm>
              <a:off x="42945"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8"/>
            <p:cNvSpPr/>
            <p:nvPr/>
          </p:nvSpPr>
          <p:spPr>
            <a:xfrm>
              <a:off x="34718"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8"/>
            <p:cNvSpPr/>
            <p:nvPr/>
          </p:nvSpPr>
          <p:spPr>
            <a:xfrm>
              <a:off x="42945"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8"/>
            <p:cNvSpPr/>
            <p:nvPr/>
          </p:nvSpPr>
          <p:spPr>
            <a:xfrm>
              <a:off x="34718"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8"/>
            <p:cNvSpPr/>
            <p:nvPr/>
          </p:nvSpPr>
          <p:spPr>
            <a:xfrm>
              <a:off x="42945"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8"/>
            <p:cNvSpPr/>
            <p:nvPr/>
          </p:nvSpPr>
          <p:spPr>
            <a:xfrm>
              <a:off x="34718"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8"/>
            <p:cNvSpPr/>
            <p:nvPr/>
          </p:nvSpPr>
          <p:spPr>
            <a:xfrm>
              <a:off x="42945"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8"/>
            <p:cNvSpPr/>
            <p:nvPr/>
          </p:nvSpPr>
          <p:spPr>
            <a:xfrm>
              <a:off x="34718"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8"/>
            <p:cNvSpPr/>
            <p:nvPr/>
          </p:nvSpPr>
          <p:spPr>
            <a:xfrm>
              <a:off x="42945"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8"/>
            <p:cNvSpPr/>
            <p:nvPr/>
          </p:nvSpPr>
          <p:spPr>
            <a:xfrm>
              <a:off x="42945"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8"/>
            <p:cNvSpPr/>
            <p:nvPr/>
          </p:nvSpPr>
          <p:spPr>
            <a:xfrm>
              <a:off x="34718"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8"/>
            <p:cNvSpPr/>
            <p:nvPr/>
          </p:nvSpPr>
          <p:spPr>
            <a:xfrm>
              <a:off x="34718"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8"/>
            <p:cNvSpPr/>
            <p:nvPr/>
          </p:nvSpPr>
          <p:spPr>
            <a:xfrm>
              <a:off x="42945"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8"/>
            <p:cNvSpPr/>
            <p:nvPr/>
          </p:nvSpPr>
          <p:spPr>
            <a:xfrm>
              <a:off x="34718"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8"/>
            <p:cNvSpPr/>
            <p:nvPr/>
          </p:nvSpPr>
          <p:spPr>
            <a:xfrm>
              <a:off x="42945"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8"/>
            <p:cNvSpPr/>
            <p:nvPr/>
          </p:nvSpPr>
          <p:spPr>
            <a:xfrm>
              <a:off x="42945"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8"/>
            <p:cNvSpPr/>
            <p:nvPr/>
          </p:nvSpPr>
          <p:spPr>
            <a:xfrm>
              <a:off x="34718"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8"/>
            <p:cNvSpPr/>
            <p:nvPr/>
          </p:nvSpPr>
          <p:spPr>
            <a:xfrm>
              <a:off x="34718"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8"/>
            <p:cNvSpPr/>
            <p:nvPr/>
          </p:nvSpPr>
          <p:spPr>
            <a:xfrm>
              <a:off x="34718"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8"/>
            <p:cNvSpPr/>
            <p:nvPr/>
          </p:nvSpPr>
          <p:spPr>
            <a:xfrm>
              <a:off x="42945"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8"/>
            <p:cNvSpPr/>
            <p:nvPr/>
          </p:nvSpPr>
          <p:spPr>
            <a:xfrm>
              <a:off x="42945"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8"/>
            <p:cNvSpPr/>
            <p:nvPr/>
          </p:nvSpPr>
          <p:spPr>
            <a:xfrm>
              <a:off x="42945"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8"/>
            <p:cNvSpPr/>
            <p:nvPr/>
          </p:nvSpPr>
          <p:spPr>
            <a:xfrm>
              <a:off x="34718"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8"/>
            <p:cNvSpPr/>
            <p:nvPr/>
          </p:nvSpPr>
          <p:spPr>
            <a:xfrm>
              <a:off x="42945"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8"/>
            <p:cNvSpPr/>
            <p:nvPr/>
          </p:nvSpPr>
          <p:spPr>
            <a:xfrm>
              <a:off x="34718"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8"/>
            <p:cNvSpPr/>
            <p:nvPr/>
          </p:nvSpPr>
          <p:spPr>
            <a:xfrm>
              <a:off x="42945"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8"/>
            <p:cNvSpPr/>
            <p:nvPr/>
          </p:nvSpPr>
          <p:spPr>
            <a:xfrm>
              <a:off x="34718"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8"/>
            <p:cNvSpPr/>
            <p:nvPr/>
          </p:nvSpPr>
          <p:spPr>
            <a:xfrm>
              <a:off x="42945"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8"/>
            <p:cNvSpPr/>
            <p:nvPr/>
          </p:nvSpPr>
          <p:spPr>
            <a:xfrm>
              <a:off x="308286"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8"/>
            <p:cNvSpPr/>
            <p:nvPr/>
          </p:nvSpPr>
          <p:spPr>
            <a:xfrm>
              <a:off x="308286"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8"/>
            <p:cNvSpPr/>
            <p:nvPr/>
          </p:nvSpPr>
          <p:spPr>
            <a:xfrm>
              <a:off x="308286"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8"/>
            <p:cNvSpPr/>
            <p:nvPr/>
          </p:nvSpPr>
          <p:spPr>
            <a:xfrm>
              <a:off x="308286"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8"/>
            <p:cNvSpPr/>
            <p:nvPr/>
          </p:nvSpPr>
          <p:spPr>
            <a:xfrm>
              <a:off x="300060"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8"/>
            <p:cNvSpPr/>
            <p:nvPr/>
          </p:nvSpPr>
          <p:spPr>
            <a:xfrm>
              <a:off x="300060"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8"/>
            <p:cNvSpPr/>
            <p:nvPr/>
          </p:nvSpPr>
          <p:spPr>
            <a:xfrm>
              <a:off x="308286"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8"/>
            <p:cNvSpPr/>
            <p:nvPr/>
          </p:nvSpPr>
          <p:spPr>
            <a:xfrm>
              <a:off x="300060"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8"/>
            <p:cNvSpPr/>
            <p:nvPr/>
          </p:nvSpPr>
          <p:spPr>
            <a:xfrm>
              <a:off x="308286"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8"/>
            <p:cNvSpPr/>
            <p:nvPr/>
          </p:nvSpPr>
          <p:spPr>
            <a:xfrm>
              <a:off x="300060"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8"/>
            <p:cNvSpPr/>
            <p:nvPr/>
          </p:nvSpPr>
          <p:spPr>
            <a:xfrm>
              <a:off x="308286"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8"/>
            <p:cNvSpPr/>
            <p:nvPr/>
          </p:nvSpPr>
          <p:spPr>
            <a:xfrm>
              <a:off x="300060"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8"/>
            <p:cNvSpPr/>
            <p:nvPr/>
          </p:nvSpPr>
          <p:spPr>
            <a:xfrm>
              <a:off x="308286"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8"/>
            <p:cNvSpPr/>
            <p:nvPr/>
          </p:nvSpPr>
          <p:spPr>
            <a:xfrm>
              <a:off x="300060"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8"/>
            <p:cNvSpPr/>
            <p:nvPr/>
          </p:nvSpPr>
          <p:spPr>
            <a:xfrm>
              <a:off x="308286"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8"/>
            <p:cNvSpPr/>
            <p:nvPr/>
          </p:nvSpPr>
          <p:spPr>
            <a:xfrm>
              <a:off x="308286"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8"/>
            <p:cNvSpPr/>
            <p:nvPr/>
          </p:nvSpPr>
          <p:spPr>
            <a:xfrm>
              <a:off x="300060"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8"/>
            <p:cNvSpPr/>
            <p:nvPr/>
          </p:nvSpPr>
          <p:spPr>
            <a:xfrm>
              <a:off x="300060"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8"/>
            <p:cNvSpPr/>
            <p:nvPr/>
          </p:nvSpPr>
          <p:spPr>
            <a:xfrm>
              <a:off x="308286"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8"/>
            <p:cNvSpPr/>
            <p:nvPr/>
          </p:nvSpPr>
          <p:spPr>
            <a:xfrm>
              <a:off x="300060"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8"/>
            <p:cNvSpPr/>
            <p:nvPr/>
          </p:nvSpPr>
          <p:spPr>
            <a:xfrm>
              <a:off x="308286"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8"/>
            <p:cNvSpPr/>
            <p:nvPr/>
          </p:nvSpPr>
          <p:spPr>
            <a:xfrm>
              <a:off x="308286"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8"/>
            <p:cNvSpPr/>
            <p:nvPr/>
          </p:nvSpPr>
          <p:spPr>
            <a:xfrm>
              <a:off x="300060"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8"/>
            <p:cNvSpPr/>
            <p:nvPr/>
          </p:nvSpPr>
          <p:spPr>
            <a:xfrm>
              <a:off x="300060"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8"/>
            <p:cNvSpPr/>
            <p:nvPr/>
          </p:nvSpPr>
          <p:spPr>
            <a:xfrm>
              <a:off x="300060"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8"/>
            <p:cNvSpPr/>
            <p:nvPr/>
          </p:nvSpPr>
          <p:spPr>
            <a:xfrm>
              <a:off x="308286"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8"/>
            <p:cNvSpPr/>
            <p:nvPr/>
          </p:nvSpPr>
          <p:spPr>
            <a:xfrm>
              <a:off x="308286"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8"/>
            <p:cNvSpPr/>
            <p:nvPr/>
          </p:nvSpPr>
          <p:spPr>
            <a:xfrm>
              <a:off x="308286"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8"/>
            <p:cNvSpPr/>
            <p:nvPr/>
          </p:nvSpPr>
          <p:spPr>
            <a:xfrm>
              <a:off x="300060"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8"/>
            <p:cNvSpPr/>
            <p:nvPr/>
          </p:nvSpPr>
          <p:spPr>
            <a:xfrm>
              <a:off x="308286"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8"/>
            <p:cNvSpPr/>
            <p:nvPr/>
          </p:nvSpPr>
          <p:spPr>
            <a:xfrm>
              <a:off x="300060"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8"/>
            <p:cNvSpPr/>
            <p:nvPr/>
          </p:nvSpPr>
          <p:spPr>
            <a:xfrm>
              <a:off x="308286"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8"/>
            <p:cNvSpPr/>
            <p:nvPr/>
          </p:nvSpPr>
          <p:spPr>
            <a:xfrm>
              <a:off x="300060"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8"/>
            <p:cNvSpPr/>
            <p:nvPr/>
          </p:nvSpPr>
          <p:spPr>
            <a:xfrm>
              <a:off x="308286"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8"/>
            <p:cNvSpPr/>
            <p:nvPr/>
          </p:nvSpPr>
          <p:spPr>
            <a:xfrm>
              <a:off x="190081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8"/>
            <p:cNvSpPr/>
            <p:nvPr/>
          </p:nvSpPr>
          <p:spPr>
            <a:xfrm>
              <a:off x="190081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8"/>
            <p:cNvSpPr/>
            <p:nvPr/>
          </p:nvSpPr>
          <p:spPr>
            <a:xfrm>
              <a:off x="190081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8"/>
            <p:cNvSpPr/>
            <p:nvPr/>
          </p:nvSpPr>
          <p:spPr>
            <a:xfrm>
              <a:off x="190081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8"/>
            <p:cNvSpPr/>
            <p:nvPr/>
          </p:nvSpPr>
          <p:spPr>
            <a:xfrm>
              <a:off x="189258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8"/>
            <p:cNvSpPr/>
            <p:nvPr/>
          </p:nvSpPr>
          <p:spPr>
            <a:xfrm>
              <a:off x="189258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8"/>
            <p:cNvSpPr/>
            <p:nvPr/>
          </p:nvSpPr>
          <p:spPr>
            <a:xfrm>
              <a:off x="190081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8"/>
            <p:cNvSpPr/>
            <p:nvPr/>
          </p:nvSpPr>
          <p:spPr>
            <a:xfrm>
              <a:off x="189258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8"/>
            <p:cNvSpPr/>
            <p:nvPr/>
          </p:nvSpPr>
          <p:spPr>
            <a:xfrm>
              <a:off x="2166277"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8"/>
            <p:cNvSpPr/>
            <p:nvPr/>
          </p:nvSpPr>
          <p:spPr>
            <a:xfrm>
              <a:off x="2166277"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8"/>
            <p:cNvSpPr/>
            <p:nvPr/>
          </p:nvSpPr>
          <p:spPr>
            <a:xfrm>
              <a:off x="2166277"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8"/>
            <p:cNvSpPr/>
            <p:nvPr/>
          </p:nvSpPr>
          <p:spPr>
            <a:xfrm>
              <a:off x="2166277"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8"/>
            <p:cNvSpPr/>
            <p:nvPr/>
          </p:nvSpPr>
          <p:spPr>
            <a:xfrm>
              <a:off x="2158050"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8"/>
            <p:cNvSpPr/>
            <p:nvPr/>
          </p:nvSpPr>
          <p:spPr>
            <a:xfrm>
              <a:off x="2158050"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8"/>
            <p:cNvSpPr/>
            <p:nvPr/>
          </p:nvSpPr>
          <p:spPr>
            <a:xfrm>
              <a:off x="2166277"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8"/>
            <p:cNvSpPr/>
            <p:nvPr/>
          </p:nvSpPr>
          <p:spPr>
            <a:xfrm>
              <a:off x="243185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8"/>
            <p:cNvSpPr/>
            <p:nvPr/>
          </p:nvSpPr>
          <p:spPr>
            <a:xfrm>
              <a:off x="243185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8"/>
            <p:cNvSpPr/>
            <p:nvPr/>
          </p:nvSpPr>
          <p:spPr>
            <a:xfrm>
              <a:off x="2431857"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8"/>
            <p:cNvSpPr/>
            <p:nvPr/>
          </p:nvSpPr>
          <p:spPr>
            <a:xfrm>
              <a:off x="2431857"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8"/>
            <p:cNvSpPr/>
            <p:nvPr/>
          </p:nvSpPr>
          <p:spPr>
            <a:xfrm>
              <a:off x="2423511"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8"/>
            <p:cNvSpPr/>
            <p:nvPr/>
          </p:nvSpPr>
          <p:spPr>
            <a:xfrm>
              <a:off x="2423511"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8"/>
            <p:cNvSpPr/>
            <p:nvPr/>
          </p:nvSpPr>
          <p:spPr>
            <a:xfrm>
              <a:off x="2431857"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8"/>
            <p:cNvSpPr/>
            <p:nvPr/>
          </p:nvSpPr>
          <p:spPr>
            <a:xfrm>
              <a:off x="2423511"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8"/>
            <p:cNvSpPr/>
            <p:nvPr/>
          </p:nvSpPr>
          <p:spPr>
            <a:xfrm>
              <a:off x="4023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8"/>
            <p:cNvSpPr/>
            <p:nvPr/>
          </p:nvSpPr>
          <p:spPr>
            <a:xfrm>
              <a:off x="4023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8"/>
            <p:cNvSpPr/>
            <p:nvPr/>
          </p:nvSpPr>
          <p:spPr>
            <a:xfrm>
              <a:off x="4023432"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8"/>
            <p:cNvSpPr/>
            <p:nvPr/>
          </p:nvSpPr>
          <p:spPr>
            <a:xfrm>
              <a:off x="4023432"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8"/>
            <p:cNvSpPr/>
            <p:nvPr/>
          </p:nvSpPr>
          <p:spPr>
            <a:xfrm>
              <a:off x="401520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8"/>
            <p:cNvSpPr/>
            <p:nvPr/>
          </p:nvSpPr>
          <p:spPr>
            <a:xfrm>
              <a:off x="4015205"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8"/>
            <p:cNvSpPr/>
            <p:nvPr/>
          </p:nvSpPr>
          <p:spPr>
            <a:xfrm>
              <a:off x="508444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8"/>
            <p:cNvSpPr/>
            <p:nvPr/>
          </p:nvSpPr>
          <p:spPr>
            <a:xfrm>
              <a:off x="508444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8"/>
            <p:cNvSpPr/>
            <p:nvPr/>
          </p:nvSpPr>
          <p:spPr>
            <a:xfrm>
              <a:off x="508444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8"/>
            <p:cNvSpPr/>
            <p:nvPr/>
          </p:nvSpPr>
          <p:spPr>
            <a:xfrm>
              <a:off x="508444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8"/>
            <p:cNvSpPr/>
            <p:nvPr/>
          </p:nvSpPr>
          <p:spPr>
            <a:xfrm>
              <a:off x="5077050"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8"/>
            <p:cNvSpPr/>
            <p:nvPr/>
          </p:nvSpPr>
          <p:spPr>
            <a:xfrm>
              <a:off x="5077050"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8"/>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8"/>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8"/>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8"/>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8"/>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8"/>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8"/>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8"/>
            <p:cNvSpPr/>
            <p:nvPr/>
          </p:nvSpPr>
          <p:spPr>
            <a:xfrm>
              <a:off x="83086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8"/>
            <p:cNvSpPr/>
            <p:nvPr/>
          </p:nvSpPr>
          <p:spPr>
            <a:xfrm>
              <a:off x="839090"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8"/>
            <p:cNvSpPr/>
            <p:nvPr/>
          </p:nvSpPr>
          <p:spPr>
            <a:xfrm>
              <a:off x="83086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8"/>
            <p:cNvSpPr/>
            <p:nvPr/>
          </p:nvSpPr>
          <p:spPr>
            <a:xfrm>
              <a:off x="839090"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8"/>
            <p:cNvSpPr/>
            <p:nvPr/>
          </p:nvSpPr>
          <p:spPr>
            <a:xfrm>
              <a:off x="830863"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8"/>
            <p:cNvSpPr/>
            <p:nvPr/>
          </p:nvSpPr>
          <p:spPr>
            <a:xfrm>
              <a:off x="839090"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8"/>
            <p:cNvSpPr/>
            <p:nvPr/>
          </p:nvSpPr>
          <p:spPr>
            <a:xfrm>
              <a:off x="830863"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8"/>
            <p:cNvSpPr/>
            <p:nvPr/>
          </p:nvSpPr>
          <p:spPr>
            <a:xfrm>
              <a:off x="839090"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8"/>
            <p:cNvSpPr/>
            <p:nvPr/>
          </p:nvSpPr>
          <p:spPr>
            <a:xfrm>
              <a:off x="839090" y="2169909"/>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8"/>
            <p:cNvSpPr/>
            <p:nvPr/>
          </p:nvSpPr>
          <p:spPr>
            <a:xfrm>
              <a:off x="830863" y="2313220"/>
              <a:ext cx="53414" cy="80955"/>
            </a:xfrm>
            <a:custGeom>
              <a:avLst/>
              <a:gdLst/>
              <a:ahLst/>
              <a:cxnLst/>
              <a:rect l="l" t="t" r="r" b="b"/>
              <a:pathLst>
                <a:path w="448"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8"/>
            <p:cNvSpPr/>
            <p:nvPr/>
          </p:nvSpPr>
          <p:spPr>
            <a:xfrm>
              <a:off x="830863" y="2458439"/>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8"/>
            <p:cNvSpPr/>
            <p:nvPr/>
          </p:nvSpPr>
          <p:spPr>
            <a:xfrm>
              <a:off x="839090" y="260449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8"/>
            <p:cNvSpPr/>
            <p:nvPr/>
          </p:nvSpPr>
          <p:spPr>
            <a:xfrm>
              <a:off x="830863" y="274780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8"/>
            <p:cNvSpPr/>
            <p:nvPr/>
          </p:nvSpPr>
          <p:spPr>
            <a:xfrm>
              <a:off x="839090" y="2893858"/>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8"/>
            <p:cNvSpPr/>
            <p:nvPr/>
          </p:nvSpPr>
          <p:spPr>
            <a:xfrm>
              <a:off x="839090" y="303812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8"/>
            <p:cNvSpPr/>
            <p:nvPr/>
          </p:nvSpPr>
          <p:spPr>
            <a:xfrm>
              <a:off x="830863" y="3181315"/>
              <a:ext cx="53414" cy="81075"/>
            </a:xfrm>
            <a:custGeom>
              <a:avLst/>
              <a:gdLst/>
              <a:ahLst/>
              <a:cxnLst/>
              <a:rect l="l" t="t" r="r" b="b"/>
              <a:pathLst>
                <a:path w="448" h="680" extrusionOk="0">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8"/>
            <p:cNvSpPr/>
            <p:nvPr/>
          </p:nvSpPr>
          <p:spPr>
            <a:xfrm>
              <a:off x="830863" y="3326535"/>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8"/>
            <p:cNvSpPr/>
            <p:nvPr/>
          </p:nvSpPr>
          <p:spPr>
            <a:xfrm>
              <a:off x="830863" y="3470800"/>
              <a:ext cx="53414" cy="80955"/>
            </a:xfrm>
            <a:custGeom>
              <a:avLst/>
              <a:gdLst/>
              <a:ahLst/>
              <a:cxnLst/>
              <a:rect l="l" t="t" r="r" b="b"/>
              <a:pathLst>
                <a:path w="448" h="679" extrusionOk="0">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8"/>
            <p:cNvSpPr/>
            <p:nvPr/>
          </p:nvSpPr>
          <p:spPr>
            <a:xfrm>
              <a:off x="839090" y="3616853"/>
              <a:ext cx="26826" cy="78094"/>
            </a:xfrm>
            <a:custGeom>
              <a:avLst/>
              <a:gdLst/>
              <a:ahLst/>
              <a:cxnLst/>
              <a:rect l="l" t="t" r="r" b="b"/>
              <a:pathLst>
                <a:path w="225" h="655"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8"/>
            <p:cNvSpPr/>
            <p:nvPr/>
          </p:nvSpPr>
          <p:spPr>
            <a:xfrm>
              <a:off x="839090" y="3761953"/>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8"/>
            <p:cNvSpPr/>
            <p:nvPr/>
          </p:nvSpPr>
          <p:spPr>
            <a:xfrm>
              <a:off x="839090" y="3906219"/>
              <a:ext cx="26826" cy="78213"/>
            </a:xfrm>
            <a:custGeom>
              <a:avLst/>
              <a:gdLst/>
              <a:ahLst/>
              <a:cxnLst/>
              <a:rect l="l" t="t" r="r" b="b"/>
              <a:pathLst>
                <a:path w="225" h="656" extrusionOk="0">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8"/>
            <p:cNvSpPr/>
            <p:nvPr/>
          </p:nvSpPr>
          <p:spPr>
            <a:xfrm>
              <a:off x="830863" y="404953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8"/>
            <p:cNvSpPr/>
            <p:nvPr/>
          </p:nvSpPr>
          <p:spPr>
            <a:xfrm>
              <a:off x="839090" y="419558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8"/>
            <p:cNvSpPr/>
            <p:nvPr/>
          </p:nvSpPr>
          <p:spPr>
            <a:xfrm>
              <a:off x="830863" y="4338895"/>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8"/>
            <p:cNvSpPr/>
            <p:nvPr/>
          </p:nvSpPr>
          <p:spPr>
            <a:xfrm>
              <a:off x="839090" y="4484949"/>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8"/>
            <p:cNvSpPr/>
            <p:nvPr/>
          </p:nvSpPr>
          <p:spPr>
            <a:xfrm>
              <a:off x="830863" y="4628260"/>
              <a:ext cx="53414" cy="80955"/>
            </a:xfrm>
            <a:custGeom>
              <a:avLst/>
              <a:gdLst/>
              <a:ahLst/>
              <a:cxnLst/>
              <a:rect l="l" t="t" r="r" b="b"/>
              <a:pathLst>
                <a:path w="448" h="679" extrusionOk="0">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8"/>
            <p:cNvSpPr/>
            <p:nvPr/>
          </p:nvSpPr>
          <p:spPr>
            <a:xfrm>
              <a:off x="839090" y="4774314"/>
              <a:ext cx="26826" cy="78213"/>
            </a:xfrm>
            <a:custGeom>
              <a:avLst/>
              <a:gdLst/>
              <a:ahLst/>
              <a:cxnLst/>
              <a:rect l="l" t="t" r="r" b="b"/>
              <a:pathLst>
                <a:path w="225" h="656" extrusionOk="0">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8"/>
            <p:cNvSpPr/>
            <p:nvPr/>
          </p:nvSpPr>
          <p:spPr>
            <a:xfrm>
              <a:off x="2962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8"/>
            <p:cNvSpPr/>
            <p:nvPr/>
          </p:nvSpPr>
          <p:spPr>
            <a:xfrm>
              <a:off x="2962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8"/>
            <p:cNvSpPr/>
            <p:nvPr/>
          </p:nvSpPr>
          <p:spPr>
            <a:xfrm>
              <a:off x="2962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8"/>
            <p:cNvSpPr/>
            <p:nvPr/>
          </p:nvSpPr>
          <p:spPr>
            <a:xfrm>
              <a:off x="2962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8"/>
            <p:cNvSpPr/>
            <p:nvPr/>
          </p:nvSpPr>
          <p:spPr>
            <a:xfrm>
              <a:off x="2954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8"/>
            <p:cNvSpPr/>
            <p:nvPr/>
          </p:nvSpPr>
          <p:spPr>
            <a:xfrm>
              <a:off x="2954433"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8"/>
            <p:cNvSpPr/>
            <p:nvPr/>
          </p:nvSpPr>
          <p:spPr>
            <a:xfrm>
              <a:off x="349250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8"/>
            <p:cNvSpPr/>
            <p:nvPr/>
          </p:nvSpPr>
          <p:spPr>
            <a:xfrm>
              <a:off x="349250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8"/>
            <p:cNvSpPr/>
            <p:nvPr/>
          </p:nvSpPr>
          <p:spPr>
            <a:xfrm>
              <a:off x="349250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8"/>
            <p:cNvSpPr/>
            <p:nvPr/>
          </p:nvSpPr>
          <p:spPr>
            <a:xfrm>
              <a:off x="349250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8"/>
            <p:cNvSpPr/>
            <p:nvPr/>
          </p:nvSpPr>
          <p:spPr>
            <a:xfrm>
              <a:off x="3484283"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8"/>
            <p:cNvSpPr/>
            <p:nvPr/>
          </p:nvSpPr>
          <p:spPr>
            <a:xfrm>
              <a:off x="3484283"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8"/>
            <p:cNvSpPr/>
            <p:nvPr/>
          </p:nvSpPr>
          <p:spPr>
            <a:xfrm>
              <a:off x="561524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8"/>
            <p:cNvSpPr/>
            <p:nvPr/>
          </p:nvSpPr>
          <p:spPr>
            <a:xfrm>
              <a:off x="561524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8"/>
            <p:cNvSpPr/>
            <p:nvPr/>
          </p:nvSpPr>
          <p:spPr>
            <a:xfrm>
              <a:off x="561524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8"/>
            <p:cNvSpPr/>
            <p:nvPr/>
          </p:nvSpPr>
          <p:spPr>
            <a:xfrm>
              <a:off x="561524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8"/>
            <p:cNvSpPr/>
            <p:nvPr/>
          </p:nvSpPr>
          <p:spPr>
            <a:xfrm>
              <a:off x="560701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8"/>
            <p:cNvSpPr/>
            <p:nvPr/>
          </p:nvSpPr>
          <p:spPr>
            <a:xfrm>
              <a:off x="560701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8"/>
            <p:cNvSpPr/>
            <p:nvPr/>
          </p:nvSpPr>
          <p:spPr>
            <a:xfrm>
              <a:off x="614604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8"/>
            <p:cNvSpPr/>
            <p:nvPr/>
          </p:nvSpPr>
          <p:spPr>
            <a:xfrm>
              <a:off x="614604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8"/>
            <p:cNvSpPr/>
            <p:nvPr/>
          </p:nvSpPr>
          <p:spPr>
            <a:xfrm>
              <a:off x="614604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8"/>
            <p:cNvSpPr/>
            <p:nvPr/>
          </p:nvSpPr>
          <p:spPr>
            <a:xfrm>
              <a:off x="614604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8"/>
            <p:cNvSpPr/>
            <p:nvPr/>
          </p:nvSpPr>
          <p:spPr>
            <a:xfrm>
              <a:off x="61378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8"/>
            <p:cNvSpPr/>
            <p:nvPr/>
          </p:nvSpPr>
          <p:spPr>
            <a:xfrm>
              <a:off x="61378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8"/>
            <p:cNvSpPr/>
            <p:nvPr/>
          </p:nvSpPr>
          <p:spPr>
            <a:xfrm>
              <a:off x="720801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8"/>
            <p:cNvSpPr/>
            <p:nvPr/>
          </p:nvSpPr>
          <p:spPr>
            <a:xfrm>
              <a:off x="720801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8"/>
            <p:cNvSpPr/>
            <p:nvPr/>
          </p:nvSpPr>
          <p:spPr>
            <a:xfrm>
              <a:off x="720801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8"/>
            <p:cNvSpPr/>
            <p:nvPr/>
          </p:nvSpPr>
          <p:spPr>
            <a:xfrm>
              <a:off x="720801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8"/>
            <p:cNvSpPr/>
            <p:nvPr/>
          </p:nvSpPr>
          <p:spPr>
            <a:xfrm>
              <a:off x="719966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8"/>
            <p:cNvSpPr/>
            <p:nvPr/>
          </p:nvSpPr>
          <p:spPr>
            <a:xfrm>
              <a:off x="719966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8"/>
            <p:cNvSpPr/>
            <p:nvPr/>
          </p:nvSpPr>
          <p:spPr>
            <a:xfrm>
              <a:off x="720801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8"/>
            <p:cNvSpPr/>
            <p:nvPr/>
          </p:nvSpPr>
          <p:spPr>
            <a:xfrm>
              <a:off x="7199667"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8"/>
            <p:cNvSpPr/>
            <p:nvPr/>
          </p:nvSpPr>
          <p:spPr>
            <a:xfrm>
              <a:off x="800415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8"/>
            <p:cNvSpPr/>
            <p:nvPr/>
          </p:nvSpPr>
          <p:spPr>
            <a:xfrm>
              <a:off x="800415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8"/>
            <p:cNvSpPr/>
            <p:nvPr/>
          </p:nvSpPr>
          <p:spPr>
            <a:xfrm>
              <a:off x="8004158"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8"/>
            <p:cNvSpPr/>
            <p:nvPr/>
          </p:nvSpPr>
          <p:spPr>
            <a:xfrm>
              <a:off x="8004158"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8"/>
            <p:cNvSpPr/>
            <p:nvPr/>
          </p:nvSpPr>
          <p:spPr>
            <a:xfrm>
              <a:off x="7995931"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8"/>
            <p:cNvSpPr/>
            <p:nvPr/>
          </p:nvSpPr>
          <p:spPr>
            <a:xfrm>
              <a:off x="7995931"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8"/>
            <p:cNvSpPr/>
            <p:nvPr/>
          </p:nvSpPr>
          <p:spPr>
            <a:xfrm>
              <a:off x="8004158"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8"/>
            <p:cNvSpPr/>
            <p:nvPr/>
          </p:nvSpPr>
          <p:spPr>
            <a:xfrm>
              <a:off x="7995931"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8"/>
            <p:cNvSpPr/>
            <p:nvPr/>
          </p:nvSpPr>
          <p:spPr>
            <a:xfrm>
              <a:off x="8004158"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8"/>
            <p:cNvSpPr/>
            <p:nvPr/>
          </p:nvSpPr>
          <p:spPr>
            <a:xfrm>
              <a:off x="7995931"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8"/>
            <p:cNvSpPr/>
            <p:nvPr/>
          </p:nvSpPr>
          <p:spPr>
            <a:xfrm>
              <a:off x="800415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8"/>
            <p:cNvSpPr/>
            <p:nvPr/>
          </p:nvSpPr>
          <p:spPr>
            <a:xfrm>
              <a:off x="7995931"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8"/>
            <p:cNvSpPr/>
            <p:nvPr/>
          </p:nvSpPr>
          <p:spPr>
            <a:xfrm>
              <a:off x="800415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8"/>
            <p:cNvSpPr/>
            <p:nvPr/>
          </p:nvSpPr>
          <p:spPr>
            <a:xfrm>
              <a:off x="7995931"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8"/>
            <p:cNvSpPr/>
            <p:nvPr/>
          </p:nvSpPr>
          <p:spPr>
            <a:xfrm>
              <a:off x="800415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8"/>
            <p:cNvSpPr/>
            <p:nvPr/>
          </p:nvSpPr>
          <p:spPr>
            <a:xfrm>
              <a:off x="8004158" y="2169909"/>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8"/>
            <p:cNvSpPr/>
            <p:nvPr/>
          </p:nvSpPr>
          <p:spPr>
            <a:xfrm>
              <a:off x="7995931" y="2313220"/>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8"/>
            <p:cNvSpPr/>
            <p:nvPr/>
          </p:nvSpPr>
          <p:spPr>
            <a:xfrm>
              <a:off x="7995931" y="245843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8"/>
            <p:cNvSpPr/>
            <p:nvPr/>
          </p:nvSpPr>
          <p:spPr>
            <a:xfrm>
              <a:off x="8004158" y="2604493"/>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8"/>
            <p:cNvSpPr/>
            <p:nvPr/>
          </p:nvSpPr>
          <p:spPr>
            <a:xfrm>
              <a:off x="7995931" y="274780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8"/>
            <p:cNvSpPr/>
            <p:nvPr/>
          </p:nvSpPr>
          <p:spPr>
            <a:xfrm>
              <a:off x="8004158" y="2893858"/>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8"/>
            <p:cNvSpPr/>
            <p:nvPr/>
          </p:nvSpPr>
          <p:spPr>
            <a:xfrm>
              <a:off x="800415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8"/>
            <p:cNvSpPr/>
            <p:nvPr/>
          </p:nvSpPr>
          <p:spPr>
            <a:xfrm>
              <a:off x="7995931" y="3181315"/>
              <a:ext cx="53414" cy="81075"/>
            </a:xfrm>
            <a:custGeom>
              <a:avLst/>
              <a:gdLst/>
              <a:ahLst/>
              <a:cxnLst/>
              <a:rect l="l" t="t" r="r" b="b"/>
              <a:pathLst>
                <a:path w="448" h="680" extrusionOk="0">
                  <a:moveTo>
                    <a:pt x="224" y="70"/>
                  </a:moveTo>
                  <a:cubicBezTo>
                    <a:pt x="316" y="70"/>
                    <a:pt x="355" y="170"/>
                    <a:pt x="355" y="340"/>
                  </a:cubicBezTo>
                  <a:cubicBezTo>
                    <a:pt x="355" y="510"/>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8"/>
            <p:cNvSpPr/>
            <p:nvPr/>
          </p:nvSpPr>
          <p:spPr>
            <a:xfrm>
              <a:off x="799593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8"/>
            <p:cNvSpPr/>
            <p:nvPr/>
          </p:nvSpPr>
          <p:spPr>
            <a:xfrm>
              <a:off x="7995931" y="3470800"/>
              <a:ext cx="53414" cy="80955"/>
            </a:xfrm>
            <a:custGeom>
              <a:avLst/>
              <a:gdLst/>
              <a:ahLst/>
              <a:cxnLst/>
              <a:rect l="l" t="t" r="r" b="b"/>
              <a:pathLst>
                <a:path w="448" h="679" extrusionOk="0">
                  <a:moveTo>
                    <a:pt x="224" y="69"/>
                  </a:moveTo>
                  <a:cubicBezTo>
                    <a:pt x="316" y="69"/>
                    <a:pt x="355" y="170"/>
                    <a:pt x="355" y="339"/>
                  </a:cubicBezTo>
                  <a:cubicBezTo>
                    <a:pt x="355" y="501"/>
                    <a:pt x="316" y="609"/>
                    <a:pt x="224" y="609"/>
                  </a:cubicBezTo>
                  <a:cubicBezTo>
                    <a:pt x="139" y="609"/>
                    <a:pt x="85" y="516"/>
                    <a:pt x="85" y="347"/>
                  </a:cubicBezTo>
                  <a:cubicBezTo>
                    <a:pt x="85" y="162"/>
                    <a:pt x="147" y="69"/>
                    <a:pt x="224" y="69"/>
                  </a:cubicBezTo>
                  <a:close/>
                  <a:moveTo>
                    <a:pt x="224" y="0"/>
                  </a:moveTo>
                  <a:cubicBezTo>
                    <a:pt x="93" y="0"/>
                    <a:pt x="0" y="123"/>
                    <a:pt x="0" y="339"/>
                  </a:cubicBezTo>
                  <a:cubicBezTo>
                    <a:pt x="0" y="562"/>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8"/>
            <p:cNvSpPr/>
            <p:nvPr/>
          </p:nvSpPr>
          <p:spPr>
            <a:xfrm>
              <a:off x="90642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8"/>
            <p:cNvSpPr/>
            <p:nvPr/>
          </p:nvSpPr>
          <p:spPr>
            <a:xfrm>
              <a:off x="90642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8"/>
            <p:cNvSpPr/>
            <p:nvPr/>
          </p:nvSpPr>
          <p:spPr>
            <a:xfrm>
              <a:off x="90642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8"/>
            <p:cNvSpPr/>
            <p:nvPr/>
          </p:nvSpPr>
          <p:spPr>
            <a:xfrm>
              <a:off x="90642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8"/>
            <p:cNvSpPr/>
            <p:nvPr/>
          </p:nvSpPr>
          <p:spPr>
            <a:xfrm>
              <a:off x="90568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8"/>
            <p:cNvSpPr/>
            <p:nvPr/>
          </p:nvSpPr>
          <p:spPr>
            <a:xfrm>
              <a:off x="90568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8"/>
            <p:cNvSpPr/>
            <p:nvPr/>
          </p:nvSpPr>
          <p:spPr>
            <a:xfrm>
              <a:off x="90642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8"/>
            <p:cNvSpPr/>
            <p:nvPr/>
          </p:nvSpPr>
          <p:spPr>
            <a:xfrm>
              <a:off x="90568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8"/>
            <p:cNvSpPr/>
            <p:nvPr/>
          </p:nvSpPr>
          <p:spPr>
            <a:xfrm>
              <a:off x="90642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8"/>
            <p:cNvSpPr/>
            <p:nvPr/>
          </p:nvSpPr>
          <p:spPr>
            <a:xfrm>
              <a:off x="905682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8"/>
            <p:cNvSpPr/>
            <p:nvPr/>
          </p:nvSpPr>
          <p:spPr>
            <a:xfrm>
              <a:off x="906421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8"/>
            <p:cNvSpPr/>
            <p:nvPr/>
          </p:nvSpPr>
          <p:spPr>
            <a:xfrm>
              <a:off x="905682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8"/>
            <p:cNvSpPr/>
            <p:nvPr/>
          </p:nvSpPr>
          <p:spPr>
            <a:xfrm>
              <a:off x="906421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8"/>
            <p:cNvSpPr/>
            <p:nvPr/>
          </p:nvSpPr>
          <p:spPr>
            <a:xfrm>
              <a:off x="905682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8"/>
            <p:cNvSpPr/>
            <p:nvPr/>
          </p:nvSpPr>
          <p:spPr>
            <a:xfrm>
              <a:off x="906421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8"/>
            <p:cNvSpPr/>
            <p:nvPr/>
          </p:nvSpPr>
          <p:spPr>
            <a:xfrm>
              <a:off x="906421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8"/>
            <p:cNvSpPr/>
            <p:nvPr/>
          </p:nvSpPr>
          <p:spPr>
            <a:xfrm>
              <a:off x="905682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8"/>
            <p:cNvSpPr/>
            <p:nvPr/>
          </p:nvSpPr>
          <p:spPr>
            <a:xfrm>
              <a:off x="905682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8"/>
            <p:cNvSpPr/>
            <p:nvPr/>
          </p:nvSpPr>
          <p:spPr>
            <a:xfrm>
              <a:off x="906421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8"/>
            <p:cNvSpPr/>
            <p:nvPr/>
          </p:nvSpPr>
          <p:spPr>
            <a:xfrm>
              <a:off x="905682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8"/>
            <p:cNvSpPr/>
            <p:nvPr/>
          </p:nvSpPr>
          <p:spPr>
            <a:xfrm>
              <a:off x="906421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8"/>
            <p:cNvSpPr/>
            <p:nvPr/>
          </p:nvSpPr>
          <p:spPr>
            <a:xfrm>
              <a:off x="906421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8"/>
            <p:cNvSpPr/>
            <p:nvPr/>
          </p:nvSpPr>
          <p:spPr>
            <a:xfrm>
              <a:off x="905682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8"/>
            <p:cNvSpPr/>
            <p:nvPr/>
          </p:nvSpPr>
          <p:spPr>
            <a:xfrm>
              <a:off x="905682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8"/>
            <p:cNvSpPr/>
            <p:nvPr/>
          </p:nvSpPr>
          <p:spPr>
            <a:xfrm>
              <a:off x="905682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8"/>
            <p:cNvSpPr/>
            <p:nvPr/>
          </p:nvSpPr>
          <p:spPr>
            <a:xfrm>
              <a:off x="906421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8"/>
            <p:cNvSpPr/>
            <p:nvPr/>
          </p:nvSpPr>
          <p:spPr>
            <a:xfrm>
              <a:off x="906421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8"/>
            <p:cNvSpPr/>
            <p:nvPr/>
          </p:nvSpPr>
          <p:spPr>
            <a:xfrm>
              <a:off x="906421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8"/>
            <p:cNvSpPr/>
            <p:nvPr/>
          </p:nvSpPr>
          <p:spPr>
            <a:xfrm>
              <a:off x="905682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8"/>
            <p:cNvSpPr/>
            <p:nvPr/>
          </p:nvSpPr>
          <p:spPr>
            <a:xfrm>
              <a:off x="906421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8"/>
            <p:cNvSpPr/>
            <p:nvPr/>
          </p:nvSpPr>
          <p:spPr>
            <a:xfrm>
              <a:off x="905682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8"/>
            <p:cNvSpPr/>
            <p:nvPr/>
          </p:nvSpPr>
          <p:spPr>
            <a:xfrm>
              <a:off x="906421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8"/>
            <p:cNvSpPr/>
            <p:nvPr/>
          </p:nvSpPr>
          <p:spPr>
            <a:xfrm>
              <a:off x="905682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8"/>
            <p:cNvSpPr/>
            <p:nvPr/>
          </p:nvSpPr>
          <p:spPr>
            <a:xfrm>
              <a:off x="906421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8"/>
            <p:cNvSpPr/>
            <p:nvPr/>
          </p:nvSpPr>
          <p:spPr>
            <a:xfrm>
              <a:off x="4554354"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8"/>
            <p:cNvSpPr/>
            <p:nvPr/>
          </p:nvSpPr>
          <p:spPr>
            <a:xfrm>
              <a:off x="4554354"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8"/>
            <p:cNvSpPr/>
            <p:nvPr/>
          </p:nvSpPr>
          <p:spPr>
            <a:xfrm>
              <a:off x="4554354"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8"/>
            <p:cNvSpPr/>
            <p:nvPr/>
          </p:nvSpPr>
          <p:spPr>
            <a:xfrm>
              <a:off x="4554354"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8"/>
            <p:cNvSpPr/>
            <p:nvPr/>
          </p:nvSpPr>
          <p:spPr>
            <a:xfrm>
              <a:off x="4546128"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8"/>
            <p:cNvSpPr/>
            <p:nvPr/>
          </p:nvSpPr>
          <p:spPr>
            <a:xfrm>
              <a:off x="4546128"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8"/>
            <p:cNvSpPr/>
            <p:nvPr/>
          </p:nvSpPr>
          <p:spPr>
            <a:xfrm>
              <a:off x="6942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8"/>
            <p:cNvSpPr/>
            <p:nvPr/>
          </p:nvSpPr>
          <p:spPr>
            <a:xfrm>
              <a:off x="6942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8"/>
            <p:cNvSpPr/>
            <p:nvPr/>
          </p:nvSpPr>
          <p:spPr>
            <a:xfrm>
              <a:off x="6942432"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8"/>
            <p:cNvSpPr/>
            <p:nvPr/>
          </p:nvSpPr>
          <p:spPr>
            <a:xfrm>
              <a:off x="6934205"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8"/>
            <p:cNvSpPr/>
            <p:nvPr/>
          </p:nvSpPr>
          <p:spPr>
            <a:xfrm>
              <a:off x="6934205"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8"/>
            <p:cNvSpPr/>
            <p:nvPr/>
          </p:nvSpPr>
          <p:spPr>
            <a:xfrm>
              <a:off x="6942432"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8"/>
            <p:cNvSpPr/>
            <p:nvPr/>
          </p:nvSpPr>
          <p:spPr>
            <a:xfrm>
              <a:off x="6934205"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8"/>
            <p:cNvSpPr/>
            <p:nvPr/>
          </p:nvSpPr>
          <p:spPr>
            <a:xfrm>
              <a:off x="481993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8"/>
            <p:cNvSpPr/>
            <p:nvPr/>
          </p:nvSpPr>
          <p:spPr>
            <a:xfrm>
              <a:off x="481993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8"/>
            <p:cNvSpPr/>
            <p:nvPr/>
          </p:nvSpPr>
          <p:spPr>
            <a:xfrm>
              <a:off x="481993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8"/>
            <p:cNvSpPr/>
            <p:nvPr/>
          </p:nvSpPr>
          <p:spPr>
            <a:xfrm>
              <a:off x="481158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8"/>
            <p:cNvSpPr/>
            <p:nvPr/>
          </p:nvSpPr>
          <p:spPr>
            <a:xfrm>
              <a:off x="5880707"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8"/>
            <p:cNvSpPr/>
            <p:nvPr/>
          </p:nvSpPr>
          <p:spPr>
            <a:xfrm>
              <a:off x="5880707"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8"/>
            <p:cNvSpPr/>
            <p:nvPr/>
          </p:nvSpPr>
          <p:spPr>
            <a:xfrm>
              <a:off x="5880707"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8"/>
            <p:cNvSpPr/>
            <p:nvPr/>
          </p:nvSpPr>
          <p:spPr>
            <a:xfrm>
              <a:off x="5872480"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8"/>
            <p:cNvSpPr/>
            <p:nvPr/>
          </p:nvSpPr>
          <p:spPr>
            <a:xfrm>
              <a:off x="5872480"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8"/>
            <p:cNvSpPr/>
            <p:nvPr/>
          </p:nvSpPr>
          <p:spPr>
            <a:xfrm>
              <a:off x="5880707"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8"/>
            <p:cNvSpPr/>
            <p:nvPr/>
          </p:nvSpPr>
          <p:spPr>
            <a:xfrm>
              <a:off x="7473355"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8"/>
            <p:cNvSpPr/>
            <p:nvPr/>
          </p:nvSpPr>
          <p:spPr>
            <a:xfrm>
              <a:off x="7473355"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8"/>
            <p:cNvSpPr/>
            <p:nvPr/>
          </p:nvSpPr>
          <p:spPr>
            <a:xfrm>
              <a:off x="7473355"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8"/>
            <p:cNvSpPr/>
            <p:nvPr/>
          </p:nvSpPr>
          <p:spPr>
            <a:xfrm>
              <a:off x="7465128"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8"/>
            <p:cNvSpPr/>
            <p:nvPr/>
          </p:nvSpPr>
          <p:spPr>
            <a:xfrm>
              <a:off x="7465128"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8"/>
            <p:cNvSpPr/>
            <p:nvPr/>
          </p:nvSpPr>
          <p:spPr>
            <a:xfrm>
              <a:off x="7473355"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8"/>
            <p:cNvSpPr/>
            <p:nvPr/>
          </p:nvSpPr>
          <p:spPr>
            <a:xfrm>
              <a:off x="7465128"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8"/>
            <p:cNvSpPr/>
            <p:nvPr/>
          </p:nvSpPr>
          <p:spPr>
            <a:xfrm>
              <a:off x="7473355"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8"/>
            <p:cNvSpPr/>
            <p:nvPr/>
          </p:nvSpPr>
          <p:spPr>
            <a:xfrm>
              <a:off x="7465128"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8"/>
            <p:cNvSpPr/>
            <p:nvPr/>
          </p:nvSpPr>
          <p:spPr>
            <a:xfrm>
              <a:off x="7465128"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8"/>
            <p:cNvSpPr/>
            <p:nvPr/>
          </p:nvSpPr>
          <p:spPr>
            <a:xfrm>
              <a:off x="3227168"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8"/>
            <p:cNvSpPr/>
            <p:nvPr/>
          </p:nvSpPr>
          <p:spPr>
            <a:xfrm>
              <a:off x="3227168"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8"/>
            <p:cNvSpPr/>
            <p:nvPr/>
          </p:nvSpPr>
          <p:spPr>
            <a:xfrm>
              <a:off x="3227168"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8"/>
            <p:cNvSpPr/>
            <p:nvPr/>
          </p:nvSpPr>
          <p:spPr>
            <a:xfrm>
              <a:off x="3227168"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8"/>
            <p:cNvSpPr/>
            <p:nvPr/>
          </p:nvSpPr>
          <p:spPr>
            <a:xfrm>
              <a:off x="3219775"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8"/>
            <p:cNvSpPr/>
            <p:nvPr/>
          </p:nvSpPr>
          <p:spPr>
            <a:xfrm>
              <a:off x="375797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8"/>
            <p:cNvSpPr/>
            <p:nvPr/>
          </p:nvSpPr>
          <p:spPr>
            <a:xfrm>
              <a:off x="375797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8"/>
            <p:cNvSpPr/>
            <p:nvPr/>
          </p:nvSpPr>
          <p:spPr>
            <a:xfrm>
              <a:off x="375797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8"/>
            <p:cNvSpPr/>
            <p:nvPr/>
          </p:nvSpPr>
          <p:spPr>
            <a:xfrm>
              <a:off x="375797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8"/>
            <p:cNvSpPr/>
            <p:nvPr/>
          </p:nvSpPr>
          <p:spPr>
            <a:xfrm>
              <a:off x="428889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8"/>
            <p:cNvSpPr/>
            <p:nvPr/>
          </p:nvSpPr>
          <p:spPr>
            <a:xfrm>
              <a:off x="428889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8"/>
            <p:cNvSpPr/>
            <p:nvPr/>
          </p:nvSpPr>
          <p:spPr>
            <a:xfrm>
              <a:off x="428889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8"/>
            <p:cNvSpPr/>
            <p:nvPr/>
          </p:nvSpPr>
          <p:spPr>
            <a:xfrm>
              <a:off x="428889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8"/>
            <p:cNvSpPr/>
            <p:nvPr/>
          </p:nvSpPr>
          <p:spPr>
            <a:xfrm>
              <a:off x="4280666"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8"/>
            <p:cNvSpPr/>
            <p:nvPr/>
          </p:nvSpPr>
          <p:spPr>
            <a:xfrm>
              <a:off x="534990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8"/>
            <p:cNvSpPr/>
            <p:nvPr/>
          </p:nvSpPr>
          <p:spPr>
            <a:xfrm>
              <a:off x="534990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8"/>
            <p:cNvSpPr/>
            <p:nvPr/>
          </p:nvSpPr>
          <p:spPr>
            <a:xfrm>
              <a:off x="534990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8"/>
            <p:cNvSpPr/>
            <p:nvPr/>
          </p:nvSpPr>
          <p:spPr>
            <a:xfrm>
              <a:off x="534990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8"/>
            <p:cNvSpPr/>
            <p:nvPr/>
          </p:nvSpPr>
          <p:spPr>
            <a:xfrm>
              <a:off x="534155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8"/>
            <p:cNvSpPr/>
            <p:nvPr/>
          </p:nvSpPr>
          <p:spPr>
            <a:xfrm>
              <a:off x="6411510"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8"/>
            <p:cNvSpPr/>
            <p:nvPr/>
          </p:nvSpPr>
          <p:spPr>
            <a:xfrm>
              <a:off x="6411510"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8"/>
            <p:cNvSpPr/>
            <p:nvPr/>
          </p:nvSpPr>
          <p:spPr>
            <a:xfrm>
              <a:off x="6411510"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8"/>
            <p:cNvSpPr/>
            <p:nvPr/>
          </p:nvSpPr>
          <p:spPr>
            <a:xfrm>
              <a:off x="6411510"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8"/>
            <p:cNvSpPr/>
            <p:nvPr/>
          </p:nvSpPr>
          <p:spPr>
            <a:xfrm>
              <a:off x="6403283"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8"/>
            <p:cNvSpPr/>
            <p:nvPr/>
          </p:nvSpPr>
          <p:spPr>
            <a:xfrm>
              <a:off x="6403283"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8"/>
            <p:cNvSpPr/>
            <p:nvPr/>
          </p:nvSpPr>
          <p:spPr>
            <a:xfrm>
              <a:off x="6411510"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8"/>
            <p:cNvSpPr/>
            <p:nvPr/>
          </p:nvSpPr>
          <p:spPr>
            <a:xfrm>
              <a:off x="6403283"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8"/>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8"/>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8"/>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8"/>
            <p:cNvSpPr/>
            <p:nvPr/>
          </p:nvSpPr>
          <p:spPr>
            <a:xfrm>
              <a:off x="826878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8"/>
            <p:cNvSpPr/>
            <p:nvPr/>
          </p:nvSpPr>
          <p:spPr>
            <a:xfrm>
              <a:off x="826139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8"/>
            <p:cNvSpPr/>
            <p:nvPr/>
          </p:nvSpPr>
          <p:spPr>
            <a:xfrm>
              <a:off x="826139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8"/>
            <p:cNvSpPr/>
            <p:nvPr/>
          </p:nvSpPr>
          <p:spPr>
            <a:xfrm>
              <a:off x="826878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8"/>
            <p:cNvSpPr/>
            <p:nvPr/>
          </p:nvSpPr>
          <p:spPr>
            <a:xfrm>
              <a:off x="826139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8"/>
            <p:cNvSpPr/>
            <p:nvPr/>
          </p:nvSpPr>
          <p:spPr>
            <a:xfrm>
              <a:off x="826878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8"/>
            <p:cNvSpPr/>
            <p:nvPr/>
          </p:nvSpPr>
          <p:spPr>
            <a:xfrm>
              <a:off x="826139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8"/>
            <p:cNvSpPr/>
            <p:nvPr/>
          </p:nvSpPr>
          <p:spPr>
            <a:xfrm>
              <a:off x="826878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8"/>
            <p:cNvSpPr/>
            <p:nvPr/>
          </p:nvSpPr>
          <p:spPr>
            <a:xfrm>
              <a:off x="826139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8"/>
            <p:cNvSpPr/>
            <p:nvPr/>
          </p:nvSpPr>
          <p:spPr>
            <a:xfrm>
              <a:off x="826878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8"/>
            <p:cNvSpPr/>
            <p:nvPr/>
          </p:nvSpPr>
          <p:spPr>
            <a:xfrm>
              <a:off x="826139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8"/>
            <p:cNvSpPr/>
            <p:nvPr/>
          </p:nvSpPr>
          <p:spPr>
            <a:xfrm>
              <a:off x="826878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8"/>
            <p:cNvSpPr/>
            <p:nvPr/>
          </p:nvSpPr>
          <p:spPr>
            <a:xfrm>
              <a:off x="826878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8"/>
            <p:cNvSpPr/>
            <p:nvPr/>
          </p:nvSpPr>
          <p:spPr>
            <a:xfrm>
              <a:off x="826139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8"/>
            <p:cNvSpPr/>
            <p:nvPr/>
          </p:nvSpPr>
          <p:spPr>
            <a:xfrm>
              <a:off x="826139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8"/>
            <p:cNvSpPr/>
            <p:nvPr/>
          </p:nvSpPr>
          <p:spPr>
            <a:xfrm>
              <a:off x="826878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8"/>
            <p:cNvSpPr/>
            <p:nvPr/>
          </p:nvSpPr>
          <p:spPr>
            <a:xfrm>
              <a:off x="826139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8"/>
            <p:cNvSpPr/>
            <p:nvPr/>
          </p:nvSpPr>
          <p:spPr>
            <a:xfrm>
              <a:off x="826878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8"/>
            <p:cNvSpPr/>
            <p:nvPr/>
          </p:nvSpPr>
          <p:spPr>
            <a:xfrm>
              <a:off x="826878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8"/>
            <p:cNvSpPr/>
            <p:nvPr/>
          </p:nvSpPr>
          <p:spPr>
            <a:xfrm>
              <a:off x="826139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8"/>
            <p:cNvSpPr/>
            <p:nvPr/>
          </p:nvSpPr>
          <p:spPr>
            <a:xfrm>
              <a:off x="826139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8"/>
            <p:cNvSpPr/>
            <p:nvPr/>
          </p:nvSpPr>
          <p:spPr>
            <a:xfrm>
              <a:off x="826139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8"/>
            <p:cNvSpPr/>
            <p:nvPr/>
          </p:nvSpPr>
          <p:spPr>
            <a:xfrm>
              <a:off x="826878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8"/>
            <p:cNvSpPr/>
            <p:nvPr/>
          </p:nvSpPr>
          <p:spPr>
            <a:xfrm>
              <a:off x="826878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8"/>
            <p:cNvSpPr/>
            <p:nvPr/>
          </p:nvSpPr>
          <p:spPr>
            <a:xfrm>
              <a:off x="826878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8"/>
            <p:cNvSpPr/>
            <p:nvPr/>
          </p:nvSpPr>
          <p:spPr>
            <a:xfrm>
              <a:off x="826139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8"/>
            <p:cNvSpPr/>
            <p:nvPr/>
          </p:nvSpPr>
          <p:spPr>
            <a:xfrm>
              <a:off x="826878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8"/>
            <p:cNvSpPr/>
            <p:nvPr/>
          </p:nvSpPr>
          <p:spPr>
            <a:xfrm>
              <a:off x="826139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8"/>
            <p:cNvSpPr/>
            <p:nvPr/>
          </p:nvSpPr>
          <p:spPr>
            <a:xfrm>
              <a:off x="826878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8"/>
            <p:cNvSpPr/>
            <p:nvPr/>
          </p:nvSpPr>
          <p:spPr>
            <a:xfrm>
              <a:off x="826139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8"/>
            <p:cNvSpPr/>
            <p:nvPr/>
          </p:nvSpPr>
          <p:spPr>
            <a:xfrm>
              <a:off x="826878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8"/>
            <p:cNvSpPr/>
            <p:nvPr/>
          </p:nvSpPr>
          <p:spPr>
            <a:xfrm>
              <a:off x="269719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8"/>
            <p:cNvSpPr/>
            <p:nvPr/>
          </p:nvSpPr>
          <p:spPr>
            <a:xfrm>
              <a:off x="269719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8"/>
            <p:cNvSpPr/>
            <p:nvPr/>
          </p:nvSpPr>
          <p:spPr>
            <a:xfrm>
              <a:off x="269719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8"/>
            <p:cNvSpPr/>
            <p:nvPr/>
          </p:nvSpPr>
          <p:spPr>
            <a:xfrm>
              <a:off x="269719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8"/>
            <p:cNvSpPr/>
            <p:nvPr/>
          </p:nvSpPr>
          <p:spPr>
            <a:xfrm>
              <a:off x="2688972"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6" name="Google Shape;2436;p8"/>
          <p:cNvSpPr txBox="1">
            <a:spLocks noGrp="1"/>
          </p:cNvSpPr>
          <p:nvPr>
            <p:ph type="title"/>
          </p:nvPr>
        </p:nvSpPr>
        <p:spPr>
          <a:xfrm>
            <a:off x="1269300" y="1461190"/>
            <a:ext cx="6605400" cy="222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500"/>
              <a:buNone/>
              <a:defRPr sz="8500"/>
            </a:lvl1pPr>
            <a:lvl2pPr lvl="1" rtl="0">
              <a:lnSpc>
                <a:spcPct val="80000"/>
              </a:lnSpc>
              <a:spcBef>
                <a:spcPts val="0"/>
              </a:spcBef>
              <a:spcAft>
                <a:spcPts val="0"/>
              </a:spcAft>
              <a:buSzPts val="3600"/>
              <a:buNone/>
              <a:defRPr/>
            </a:lvl2pPr>
            <a:lvl3pPr lvl="2" rtl="0">
              <a:lnSpc>
                <a:spcPct val="80000"/>
              </a:lnSpc>
              <a:spcBef>
                <a:spcPts val="0"/>
              </a:spcBef>
              <a:spcAft>
                <a:spcPts val="0"/>
              </a:spcAft>
              <a:buSzPts val="3600"/>
              <a:buNone/>
              <a:defRPr/>
            </a:lvl3pPr>
            <a:lvl4pPr lvl="3" rtl="0">
              <a:lnSpc>
                <a:spcPct val="80000"/>
              </a:lnSpc>
              <a:spcBef>
                <a:spcPts val="0"/>
              </a:spcBef>
              <a:spcAft>
                <a:spcPts val="0"/>
              </a:spcAft>
              <a:buSzPts val="3600"/>
              <a:buNone/>
              <a:defRPr/>
            </a:lvl4pPr>
            <a:lvl5pPr lvl="4" rtl="0">
              <a:lnSpc>
                <a:spcPct val="80000"/>
              </a:lnSpc>
              <a:spcBef>
                <a:spcPts val="0"/>
              </a:spcBef>
              <a:spcAft>
                <a:spcPts val="0"/>
              </a:spcAft>
              <a:buSzPts val="3600"/>
              <a:buNone/>
              <a:defRPr/>
            </a:lvl5pPr>
            <a:lvl6pPr lvl="5" rtl="0">
              <a:lnSpc>
                <a:spcPct val="80000"/>
              </a:lnSpc>
              <a:spcBef>
                <a:spcPts val="0"/>
              </a:spcBef>
              <a:spcAft>
                <a:spcPts val="0"/>
              </a:spcAft>
              <a:buSzPts val="3600"/>
              <a:buNone/>
              <a:defRPr/>
            </a:lvl6pPr>
            <a:lvl7pPr lvl="6" rtl="0">
              <a:lnSpc>
                <a:spcPct val="80000"/>
              </a:lnSpc>
              <a:spcBef>
                <a:spcPts val="0"/>
              </a:spcBef>
              <a:spcAft>
                <a:spcPts val="0"/>
              </a:spcAft>
              <a:buSzPts val="3600"/>
              <a:buNone/>
              <a:defRPr/>
            </a:lvl7pPr>
            <a:lvl8pPr lvl="7" rtl="0">
              <a:lnSpc>
                <a:spcPct val="80000"/>
              </a:lnSpc>
              <a:spcBef>
                <a:spcPts val="0"/>
              </a:spcBef>
              <a:spcAft>
                <a:spcPts val="0"/>
              </a:spcAft>
              <a:buSzPts val="3600"/>
              <a:buNone/>
              <a:defRPr/>
            </a:lvl8pPr>
            <a:lvl9pPr lvl="8" rtl="0">
              <a:lnSpc>
                <a:spcPct val="80000"/>
              </a:lnSpc>
              <a:spcBef>
                <a:spcPts val="0"/>
              </a:spcBef>
              <a:spcAft>
                <a:spcPts val="0"/>
              </a:spcAft>
              <a:buSzPts val="36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437"/>
        <p:cNvGrpSpPr/>
        <p:nvPr/>
      </p:nvGrpSpPr>
      <p:grpSpPr>
        <a:xfrm>
          <a:off x="0" y="0"/>
          <a:ext cx="0" cy="0"/>
          <a:chOff x="0" y="0"/>
          <a:chExt cx="0" cy="0"/>
        </a:xfrm>
      </p:grpSpPr>
      <p:grpSp>
        <p:nvGrpSpPr>
          <p:cNvPr id="2438" name="Google Shape;2438;p9"/>
          <p:cNvGrpSpPr/>
          <p:nvPr/>
        </p:nvGrpSpPr>
        <p:grpSpPr>
          <a:xfrm>
            <a:off x="189" y="52"/>
            <a:ext cx="9144013" cy="5143533"/>
            <a:chOff x="4088025" y="1324225"/>
            <a:chExt cx="1348575" cy="1101800"/>
          </a:xfrm>
        </p:grpSpPr>
        <p:sp>
          <p:nvSpPr>
            <p:cNvPr id="2439" name="Google Shape;2439;p9"/>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9"/>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9"/>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9"/>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9"/>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9"/>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9"/>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9"/>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9"/>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9"/>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9"/>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9"/>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9"/>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9"/>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9"/>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9"/>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9"/>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9"/>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9"/>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9"/>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9"/>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9"/>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9"/>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9"/>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9"/>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9"/>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9"/>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9"/>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9"/>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9"/>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9"/>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9"/>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9"/>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9"/>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9"/>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9"/>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9"/>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9"/>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9"/>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9"/>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9"/>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9"/>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9"/>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9"/>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9"/>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9"/>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9"/>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9"/>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9"/>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9"/>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9" name="Google Shape;2489;p9"/>
          <p:cNvGrpSpPr/>
          <p:nvPr/>
        </p:nvGrpSpPr>
        <p:grpSpPr>
          <a:xfrm>
            <a:off x="34718" y="206"/>
            <a:ext cx="9056203" cy="5143474"/>
            <a:chOff x="34718" y="206"/>
            <a:chExt cx="9056203" cy="5143474"/>
          </a:xfrm>
        </p:grpSpPr>
        <p:sp>
          <p:nvSpPr>
            <p:cNvPr id="2490" name="Google Shape;2490;p9"/>
            <p:cNvSpPr/>
            <p:nvPr/>
          </p:nvSpPr>
          <p:spPr>
            <a:xfrm>
              <a:off x="57374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9"/>
            <p:cNvSpPr/>
            <p:nvPr/>
          </p:nvSpPr>
          <p:spPr>
            <a:xfrm>
              <a:off x="57374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9"/>
            <p:cNvSpPr/>
            <p:nvPr/>
          </p:nvSpPr>
          <p:spPr>
            <a:xfrm>
              <a:off x="57374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9"/>
            <p:cNvSpPr/>
            <p:nvPr/>
          </p:nvSpPr>
          <p:spPr>
            <a:xfrm>
              <a:off x="565521"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9"/>
            <p:cNvSpPr/>
            <p:nvPr/>
          </p:nvSpPr>
          <p:spPr>
            <a:xfrm>
              <a:off x="565521"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9"/>
            <p:cNvSpPr/>
            <p:nvPr/>
          </p:nvSpPr>
          <p:spPr>
            <a:xfrm>
              <a:off x="57374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9"/>
            <p:cNvSpPr/>
            <p:nvPr/>
          </p:nvSpPr>
          <p:spPr>
            <a:xfrm>
              <a:off x="565521"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9"/>
            <p:cNvSpPr/>
            <p:nvPr/>
          </p:nvSpPr>
          <p:spPr>
            <a:xfrm>
              <a:off x="57374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9"/>
            <p:cNvSpPr/>
            <p:nvPr/>
          </p:nvSpPr>
          <p:spPr>
            <a:xfrm>
              <a:off x="565521"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9"/>
            <p:cNvSpPr/>
            <p:nvPr/>
          </p:nvSpPr>
          <p:spPr>
            <a:xfrm>
              <a:off x="565521"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9"/>
            <p:cNvSpPr/>
            <p:nvPr/>
          </p:nvSpPr>
          <p:spPr>
            <a:xfrm>
              <a:off x="57374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9"/>
            <p:cNvSpPr/>
            <p:nvPr/>
          </p:nvSpPr>
          <p:spPr>
            <a:xfrm>
              <a:off x="57374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9"/>
            <p:cNvSpPr/>
            <p:nvPr/>
          </p:nvSpPr>
          <p:spPr>
            <a:xfrm>
              <a:off x="57374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9"/>
            <p:cNvSpPr/>
            <p:nvPr/>
          </p:nvSpPr>
          <p:spPr>
            <a:xfrm>
              <a:off x="565521"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9"/>
            <p:cNvSpPr/>
            <p:nvPr/>
          </p:nvSpPr>
          <p:spPr>
            <a:xfrm>
              <a:off x="57374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9"/>
            <p:cNvSpPr/>
            <p:nvPr/>
          </p:nvSpPr>
          <p:spPr>
            <a:xfrm>
              <a:off x="57374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9"/>
            <p:cNvSpPr/>
            <p:nvPr/>
          </p:nvSpPr>
          <p:spPr>
            <a:xfrm>
              <a:off x="565521"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9"/>
            <p:cNvSpPr/>
            <p:nvPr/>
          </p:nvSpPr>
          <p:spPr>
            <a:xfrm>
              <a:off x="57374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9"/>
            <p:cNvSpPr/>
            <p:nvPr/>
          </p:nvSpPr>
          <p:spPr>
            <a:xfrm>
              <a:off x="565521" y="2602704"/>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9"/>
            <p:cNvSpPr/>
            <p:nvPr/>
          </p:nvSpPr>
          <p:spPr>
            <a:xfrm>
              <a:off x="573748" y="274875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9"/>
            <p:cNvSpPr/>
            <p:nvPr/>
          </p:nvSpPr>
          <p:spPr>
            <a:xfrm>
              <a:off x="565521" y="2892069"/>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9"/>
            <p:cNvSpPr/>
            <p:nvPr/>
          </p:nvSpPr>
          <p:spPr>
            <a:xfrm>
              <a:off x="573748" y="303812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9"/>
            <p:cNvSpPr/>
            <p:nvPr/>
          </p:nvSpPr>
          <p:spPr>
            <a:xfrm>
              <a:off x="565521" y="3181435"/>
              <a:ext cx="53295" cy="80955"/>
            </a:xfrm>
            <a:custGeom>
              <a:avLst/>
              <a:gdLst/>
              <a:ahLst/>
              <a:cxnLst/>
              <a:rect l="l" t="t" r="r" b="b"/>
              <a:pathLst>
                <a:path w="447" h="679" extrusionOk="0">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9"/>
            <p:cNvSpPr/>
            <p:nvPr/>
          </p:nvSpPr>
          <p:spPr>
            <a:xfrm>
              <a:off x="565521" y="332653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9"/>
            <p:cNvSpPr/>
            <p:nvPr/>
          </p:nvSpPr>
          <p:spPr>
            <a:xfrm>
              <a:off x="573748" y="3472588"/>
              <a:ext cx="26707" cy="78213"/>
            </a:xfrm>
            <a:custGeom>
              <a:avLst/>
              <a:gdLst/>
              <a:ahLst/>
              <a:cxnLst/>
              <a:rect l="l" t="t" r="r" b="b"/>
              <a:pathLst>
                <a:path w="224" h="656" extrusionOk="0">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9"/>
            <p:cNvSpPr/>
            <p:nvPr/>
          </p:nvSpPr>
          <p:spPr>
            <a:xfrm>
              <a:off x="565521" y="361590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9"/>
            <p:cNvSpPr/>
            <p:nvPr/>
          </p:nvSpPr>
          <p:spPr>
            <a:xfrm>
              <a:off x="565521" y="3760165"/>
              <a:ext cx="53295" cy="80955"/>
            </a:xfrm>
            <a:custGeom>
              <a:avLst/>
              <a:gdLst/>
              <a:ahLst/>
              <a:cxnLst/>
              <a:rect l="l" t="t" r="r" b="b"/>
              <a:pathLst>
                <a:path w="447" h="679" extrusionOk="0">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9"/>
            <p:cNvSpPr/>
            <p:nvPr/>
          </p:nvSpPr>
          <p:spPr>
            <a:xfrm>
              <a:off x="565521" y="390526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9"/>
            <p:cNvSpPr/>
            <p:nvPr/>
          </p:nvSpPr>
          <p:spPr>
            <a:xfrm>
              <a:off x="573748" y="4051318"/>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9"/>
            <p:cNvSpPr/>
            <p:nvPr/>
          </p:nvSpPr>
          <p:spPr>
            <a:xfrm>
              <a:off x="573748" y="4195584"/>
              <a:ext cx="26707" cy="78213"/>
            </a:xfrm>
            <a:custGeom>
              <a:avLst/>
              <a:gdLst/>
              <a:ahLst/>
              <a:cxnLst/>
              <a:rect l="l" t="t" r="r" b="b"/>
              <a:pathLst>
                <a:path w="224" h="656" extrusionOk="0">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9"/>
            <p:cNvSpPr/>
            <p:nvPr/>
          </p:nvSpPr>
          <p:spPr>
            <a:xfrm>
              <a:off x="573748" y="4340684"/>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9"/>
            <p:cNvSpPr/>
            <p:nvPr/>
          </p:nvSpPr>
          <p:spPr>
            <a:xfrm>
              <a:off x="565521" y="448399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9"/>
            <p:cNvSpPr/>
            <p:nvPr/>
          </p:nvSpPr>
          <p:spPr>
            <a:xfrm>
              <a:off x="573748" y="4630049"/>
              <a:ext cx="26707" cy="78213"/>
            </a:xfrm>
            <a:custGeom>
              <a:avLst/>
              <a:gdLst/>
              <a:ahLst/>
              <a:cxnLst/>
              <a:rect l="l" t="t" r="r" b="b"/>
              <a:pathLst>
                <a:path w="224" h="656" extrusionOk="0">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9"/>
            <p:cNvSpPr/>
            <p:nvPr/>
          </p:nvSpPr>
          <p:spPr>
            <a:xfrm>
              <a:off x="565521" y="4773360"/>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9"/>
            <p:cNvSpPr/>
            <p:nvPr/>
          </p:nvSpPr>
          <p:spPr>
            <a:xfrm>
              <a:off x="573748" y="4919414"/>
              <a:ext cx="26707" cy="78213"/>
            </a:xfrm>
            <a:custGeom>
              <a:avLst/>
              <a:gdLst/>
              <a:ahLst/>
              <a:cxnLst/>
              <a:rect l="l" t="t" r="r" b="b"/>
              <a:pathLst>
                <a:path w="224" h="656" extrusionOk="0">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9"/>
            <p:cNvSpPr/>
            <p:nvPr/>
          </p:nvSpPr>
          <p:spPr>
            <a:xfrm>
              <a:off x="565521" y="5062725"/>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9"/>
            <p:cNvSpPr/>
            <p:nvPr/>
          </p:nvSpPr>
          <p:spPr>
            <a:xfrm>
              <a:off x="1104670"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9"/>
            <p:cNvSpPr/>
            <p:nvPr/>
          </p:nvSpPr>
          <p:spPr>
            <a:xfrm>
              <a:off x="1104670"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9"/>
            <p:cNvSpPr/>
            <p:nvPr/>
          </p:nvSpPr>
          <p:spPr>
            <a:xfrm>
              <a:off x="1104670"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9"/>
            <p:cNvSpPr/>
            <p:nvPr/>
          </p:nvSpPr>
          <p:spPr>
            <a:xfrm>
              <a:off x="109632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9"/>
            <p:cNvSpPr/>
            <p:nvPr/>
          </p:nvSpPr>
          <p:spPr>
            <a:xfrm>
              <a:off x="109632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9"/>
            <p:cNvSpPr/>
            <p:nvPr/>
          </p:nvSpPr>
          <p:spPr>
            <a:xfrm>
              <a:off x="1104670"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9"/>
            <p:cNvSpPr/>
            <p:nvPr/>
          </p:nvSpPr>
          <p:spPr>
            <a:xfrm>
              <a:off x="109632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9"/>
            <p:cNvSpPr/>
            <p:nvPr/>
          </p:nvSpPr>
          <p:spPr>
            <a:xfrm>
              <a:off x="1104670"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9"/>
            <p:cNvSpPr/>
            <p:nvPr/>
          </p:nvSpPr>
          <p:spPr>
            <a:xfrm>
              <a:off x="109632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9"/>
            <p:cNvSpPr/>
            <p:nvPr/>
          </p:nvSpPr>
          <p:spPr>
            <a:xfrm>
              <a:off x="109632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9"/>
            <p:cNvSpPr/>
            <p:nvPr/>
          </p:nvSpPr>
          <p:spPr>
            <a:xfrm>
              <a:off x="1104670"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9"/>
            <p:cNvSpPr/>
            <p:nvPr/>
          </p:nvSpPr>
          <p:spPr>
            <a:xfrm>
              <a:off x="1104670"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9"/>
            <p:cNvSpPr/>
            <p:nvPr/>
          </p:nvSpPr>
          <p:spPr>
            <a:xfrm>
              <a:off x="1370012"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9"/>
            <p:cNvSpPr/>
            <p:nvPr/>
          </p:nvSpPr>
          <p:spPr>
            <a:xfrm>
              <a:off x="1370012"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9"/>
            <p:cNvSpPr/>
            <p:nvPr/>
          </p:nvSpPr>
          <p:spPr>
            <a:xfrm>
              <a:off x="1370012" y="28957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9"/>
            <p:cNvSpPr/>
            <p:nvPr/>
          </p:nvSpPr>
          <p:spPr>
            <a:xfrm>
              <a:off x="1361785" y="432883"/>
              <a:ext cx="53295" cy="80955"/>
            </a:xfrm>
            <a:custGeom>
              <a:avLst/>
              <a:gdLst/>
              <a:ahLst/>
              <a:cxnLst/>
              <a:rect l="l" t="t" r="r" b="b"/>
              <a:pathLst>
                <a:path w="447" h="679" extrusionOk="0">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9"/>
            <p:cNvSpPr/>
            <p:nvPr/>
          </p:nvSpPr>
          <p:spPr>
            <a:xfrm>
              <a:off x="1361785" y="57702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9"/>
            <p:cNvSpPr/>
            <p:nvPr/>
          </p:nvSpPr>
          <p:spPr>
            <a:xfrm>
              <a:off x="1370012" y="72308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9"/>
            <p:cNvSpPr/>
            <p:nvPr/>
          </p:nvSpPr>
          <p:spPr>
            <a:xfrm>
              <a:off x="1361785" y="866394"/>
              <a:ext cx="53295" cy="80955"/>
            </a:xfrm>
            <a:custGeom>
              <a:avLst/>
              <a:gdLst/>
              <a:ahLst/>
              <a:cxnLst/>
              <a:rect l="l" t="t" r="r" b="b"/>
              <a:pathLst>
                <a:path w="447" h="679" extrusionOk="0">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9"/>
            <p:cNvSpPr/>
            <p:nvPr/>
          </p:nvSpPr>
          <p:spPr>
            <a:xfrm>
              <a:off x="1370012" y="101244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9"/>
            <p:cNvSpPr/>
            <p:nvPr/>
          </p:nvSpPr>
          <p:spPr>
            <a:xfrm>
              <a:off x="1361785" y="1155759"/>
              <a:ext cx="53295" cy="80955"/>
            </a:xfrm>
            <a:custGeom>
              <a:avLst/>
              <a:gdLst/>
              <a:ahLst/>
              <a:cxnLst/>
              <a:rect l="l" t="t" r="r" b="b"/>
              <a:pathLst>
                <a:path w="447" h="679" extrusionOk="0">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9"/>
            <p:cNvSpPr/>
            <p:nvPr/>
          </p:nvSpPr>
          <p:spPr>
            <a:xfrm>
              <a:off x="1361785" y="1300979"/>
              <a:ext cx="53295" cy="80955"/>
            </a:xfrm>
            <a:custGeom>
              <a:avLst/>
              <a:gdLst/>
              <a:ahLst/>
              <a:cxnLst/>
              <a:rect l="l" t="t" r="r" b="b"/>
              <a:pathLst>
                <a:path w="447" h="679" extrusionOk="0">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9"/>
            <p:cNvSpPr/>
            <p:nvPr/>
          </p:nvSpPr>
          <p:spPr>
            <a:xfrm>
              <a:off x="1370012"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9"/>
            <p:cNvSpPr/>
            <p:nvPr/>
          </p:nvSpPr>
          <p:spPr>
            <a:xfrm>
              <a:off x="1370012" y="159117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9"/>
            <p:cNvSpPr/>
            <p:nvPr/>
          </p:nvSpPr>
          <p:spPr>
            <a:xfrm>
              <a:off x="853412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9"/>
            <p:cNvSpPr/>
            <p:nvPr/>
          </p:nvSpPr>
          <p:spPr>
            <a:xfrm>
              <a:off x="853412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9"/>
            <p:cNvSpPr/>
            <p:nvPr/>
          </p:nvSpPr>
          <p:spPr>
            <a:xfrm>
              <a:off x="853412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9"/>
            <p:cNvSpPr/>
            <p:nvPr/>
          </p:nvSpPr>
          <p:spPr>
            <a:xfrm>
              <a:off x="852590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9"/>
            <p:cNvSpPr/>
            <p:nvPr/>
          </p:nvSpPr>
          <p:spPr>
            <a:xfrm>
              <a:off x="8525900"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9"/>
            <p:cNvSpPr/>
            <p:nvPr/>
          </p:nvSpPr>
          <p:spPr>
            <a:xfrm>
              <a:off x="1635354" y="206"/>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9"/>
            <p:cNvSpPr/>
            <p:nvPr/>
          </p:nvSpPr>
          <p:spPr>
            <a:xfrm>
              <a:off x="1635354" y="14435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9"/>
            <p:cNvSpPr/>
            <p:nvPr/>
          </p:nvSpPr>
          <p:spPr>
            <a:xfrm>
              <a:off x="1635354" y="28957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9"/>
            <p:cNvSpPr/>
            <p:nvPr/>
          </p:nvSpPr>
          <p:spPr>
            <a:xfrm>
              <a:off x="1627127"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9"/>
            <p:cNvSpPr/>
            <p:nvPr/>
          </p:nvSpPr>
          <p:spPr>
            <a:xfrm>
              <a:off x="1627127"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9"/>
            <p:cNvSpPr/>
            <p:nvPr/>
          </p:nvSpPr>
          <p:spPr>
            <a:xfrm>
              <a:off x="1635354" y="723083"/>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9"/>
            <p:cNvSpPr/>
            <p:nvPr/>
          </p:nvSpPr>
          <p:spPr>
            <a:xfrm>
              <a:off x="1627127"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9"/>
            <p:cNvSpPr/>
            <p:nvPr/>
          </p:nvSpPr>
          <p:spPr>
            <a:xfrm>
              <a:off x="1635354" y="1012448"/>
              <a:ext cx="25872" cy="78213"/>
            </a:xfrm>
            <a:custGeom>
              <a:avLst/>
              <a:gdLst/>
              <a:ahLst/>
              <a:cxnLst/>
              <a:rect l="l" t="t" r="r" b="b"/>
              <a:pathLst>
                <a:path w="217" h="656" extrusionOk="0">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9"/>
            <p:cNvSpPr/>
            <p:nvPr/>
          </p:nvSpPr>
          <p:spPr>
            <a:xfrm>
              <a:off x="1627127"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9"/>
            <p:cNvSpPr/>
            <p:nvPr/>
          </p:nvSpPr>
          <p:spPr>
            <a:xfrm>
              <a:off x="1627127"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9"/>
            <p:cNvSpPr/>
            <p:nvPr/>
          </p:nvSpPr>
          <p:spPr>
            <a:xfrm>
              <a:off x="1635354" y="1447032"/>
              <a:ext cx="25872" cy="78213"/>
            </a:xfrm>
            <a:custGeom>
              <a:avLst/>
              <a:gdLst/>
              <a:ahLst/>
              <a:cxnLst/>
              <a:rect l="l" t="t" r="r" b="b"/>
              <a:pathLst>
                <a:path w="217" h="656" extrusionOk="0">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9"/>
            <p:cNvSpPr/>
            <p:nvPr/>
          </p:nvSpPr>
          <p:spPr>
            <a:xfrm>
              <a:off x="6677090"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9"/>
            <p:cNvSpPr/>
            <p:nvPr/>
          </p:nvSpPr>
          <p:spPr>
            <a:xfrm>
              <a:off x="6677090"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9"/>
            <p:cNvSpPr/>
            <p:nvPr/>
          </p:nvSpPr>
          <p:spPr>
            <a:xfrm>
              <a:off x="6677090"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9"/>
            <p:cNvSpPr/>
            <p:nvPr/>
          </p:nvSpPr>
          <p:spPr>
            <a:xfrm>
              <a:off x="6668744"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9"/>
            <p:cNvSpPr/>
            <p:nvPr/>
          </p:nvSpPr>
          <p:spPr>
            <a:xfrm>
              <a:off x="6668744"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9"/>
            <p:cNvSpPr/>
            <p:nvPr/>
          </p:nvSpPr>
          <p:spPr>
            <a:xfrm>
              <a:off x="6677090"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9"/>
            <p:cNvSpPr/>
            <p:nvPr/>
          </p:nvSpPr>
          <p:spPr>
            <a:xfrm>
              <a:off x="6668744"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9"/>
            <p:cNvSpPr/>
            <p:nvPr/>
          </p:nvSpPr>
          <p:spPr>
            <a:xfrm>
              <a:off x="6677090"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9"/>
            <p:cNvSpPr/>
            <p:nvPr/>
          </p:nvSpPr>
          <p:spPr>
            <a:xfrm>
              <a:off x="6668744"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9"/>
            <p:cNvSpPr/>
            <p:nvPr/>
          </p:nvSpPr>
          <p:spPr>
            <a:xfrm>
              <a:off x="6668744"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9"/>
            <p:cNvSpPr/>
            <p:nvPr/>
          </p:nvSpPr>
          <p:spPr>
            <a:xfrm>
              <a:off x="6677090" y="144703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9"/>
            <p:cNvSpPr/>
            <p:nvPr/>
          </p:nvSpPr>
          <p:spPr>
            <a:xfrm>
              <a:off x="6677090" y="159117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9"/>
            <p:cNvSpPr/>
            <p:nvPr/>
          </p:nvSpPr>
          <p:spPr>
            <a:xfrm>
              <a:off x="6677090" y="1736397"/>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9"/>
            <p:cNvSpPr/>
            <p:nvPr/>
          </p:nvSpPr>
          <p:spPr>
            <a:xfrm>
              <a:off x="6668744" y="1879709"/>
              <a:ext cx="53414" cy="80955"/>
            </a:xfrm>
            <a:custGeom>
              <a:avLst/>
              <a:gdLst/>
              <a:ahLst/>
              <a:cxnLst/>
              <a:rect l="l" t="t" r="r" b="b"/>
              <a:pathLst>
                <a:path w="448" h="679" extrusionOk="0">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9"/>
            <p:cNvSpPr/>
            <p:nvPr/>
          </p:nvSpPr>
          <p:spPr>
            <a:xfrm>
              <a:off x="6677090" y="202576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9"/>
            <p:cNvSpPr/>
            <p:nvPr/>
          </p:nvSpPr>
          <p:spPr>
            <a:xfrm>
              <a:off x="6677090" y="2170028"/>
              <a:ext cx="25753" cy="78094"/>
            </a:xfrm>
            <a:custGeom>
              <a:avLst/>
              <a:gdLst/>
              <a:ahLst/>
              <a:cxnLst/>
              <a:rect l="l" t="t" r="r" b="b"/>
              <a:pathLst>
                <a:path w="216"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9"/>
            <p:cNvSpPr/>
            <p:nvPr/>
          </p:nvSpPr>
          <p:spPr>
            <a:xfrm>
              <a:off x="6668744" y="2313220"/>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9"/>
            <p:cNvSpPr/>
            <p:nvPr/>
          </p:nvSpPr>
          <p:spPr>
            <a:xfrm>
              <a:off x="6677090" y="2459393"/>
              <a:ext cx="25753" cy="78094"/>
            </a:xfrm>
            <a:custGeom>
              <a:avLst/>
              <a:gdLst/>
              <a:ahLst/>
              <a:cxnLst/>
              <a:rect l="l" t="t" r="r" b="b"/>
              <a:pathLst>
                <a:path w="216" h="655" extrusionOk="0">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9"/>
            <p:cNvSpPr/>
            <p:nvPr/>
          </p:nvSpPr>
          <p:spPr>
            <a:xfrm>
              <a:off x="7738816"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9"/>
            <p:cNvSpPr/>
            <p:nvPr/>
          </p:nvSpPr>
          <p:spPr>
            <a:xfrm>
              <a:off x="7738816"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9"/>
            <p:cNvSpPr/>
            <p:nvPr/>
          </p:nvSpPr>
          <p:spPr>
            <a:xfrm>
              <a:off x="7738816"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9"/>
            <p:cNvSpPr/>
            <p:nvPr/>
          </p:nvSpPr>
          <p:spPr>
            <a:xfrm>
              <a:off x="7730589"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9"/>
            <p:cNvSpPr/>
            <p:nvPr/>
          </p:nvSpPr>
          <p:spPr>
            <a:xfrm>
              <a:off x="7730589"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9"/>
            <p:cNvSpPr/>
            <p:nvPr/>
          </p:nvSpPr>
          <p:spPr>
            <a:xfrm>
              <a:off x="7738816"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9"/>
            <p:cNvSpPr/>
            <p:nvPr/>
          </p:nvSpPr>
          <p:spPr>
            <a:xfrm>
              <a:off x="7730589"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9"/>
            <p:cNvSpPr/>
            <p:nvPr/>
          </p:nvSpPr>
          <p:spPr>
            <a:xfrm>
              <a:off x="7738816"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9"/>
            <p:cNvSpPr/>
            <p:nvPr/>
          </p:nvSpPr>
          <p:spPr>
            <a:xfrm>
              <a:off x="7730589"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9"/>
            <p:cNvSpPr/>
            <p:nvPr/>
          </p:nvSpPr>
          <p:spPr>
            <a:xfrm>
              <a:off x="7730589"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9"/>
            <p:cNvSpPr/>
            <p:nvPr/>
          </p:nvSpPr>
          <p:spPr>
            <a:xfrm>
              <a:off x="7738816"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9"/>
            <p:cNvSpPr/>
            <p:nvPr/>
          </p:nvSpPr>
          <p:spPr>
            <a:xfrm>
              <a:off x="879958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9"/>
            <p:cNvSpPr/>
            <p:nvPr/>
          </p:nvSpPr>
          <p:spPr>
            <a:xfrm>
              <a:off x="879958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9"/>
            <p:cNvSpPr/>
            <p:nvPr/>
          </p:nvSpPr>
          <p:spPr>
            <a:xfrm>
              <a:off x="879958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9"/>
            <p:cNvSpPr/>
            <p:nvPr/>
          </p:nvSpPr>
          <p:spPr>
            <a:xfrm>
              <a:off x="879136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9"/>
            <p:cNvSpPr/>
            <p:nvPr/>
          </p:nvSpPr>
          <p:spPr>
            <a:xfrm>
              <a:off x="429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9"/>
            <p:cNvSpPr/>
            <p:nvPr/>
          </p:nvSpPr>
          <p:spPr>
            <a:xfrm>
              <a:off x="429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9"/>
            <p:cNvSpPr/>
            <p:nvPr/>
          </p:nvSpPr>
          <p:spPr>
            <a:xfrm>
              <a:off x="429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9"/>
            <p:cNvSpPr/>
            <p:nvPr/>
          </p:nvSpPr>
          <p:spPr>
            <a:xfrm>
              <a:off x="429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9"/>
            <p:cNvSpPr/>
            <p:nvPr/>
          </p:nvSpPr>
          <p:spPr>
            <a:xfrm>
              <a:off x="347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9"/>
            <p:cNvSpPr/>
            <p:nvPr/>
          </p:nvSpPr>
          <p:spPr>
            <a:xfrm>
              <a:off x="34718"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9"/>
            <p:cNvSpPr/>
            <p:nvPr/>
          </p:nvSpPr>
          <p:spPr>
            <a:xfrm>
              <a:off x="42945"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9"/>
            <p:cNvSpPr/>
            <p:nvPr/>
          </p:nvSpPr>
          <p:spPr>
            <a:xfrm>
              <a:off x="34718"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9"/>
            <p:cNvSpPr/>
            <p:nvPr/>
          </p:nvSpPr>
          <p:spPr>
            <a:xfrm>
              <a:off x="42945"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9"/>
            <p:cNvSpPr/>
            <p:nvPr/>
          </p:nvSpPr>
          <p:spPr>
            <a:xfrm>
              <a:off x="34718"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9"/>
            <p:cNvSpPr/>
            <p:nvPr/>
          </p:nvSpPr>
          <p:spPr>
            <a:xfrm>
              <a:off x="42945"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9"/>
            <p:cNvSpPr/>
            <p:nvPr/>
          </p:nvSpPr>
          <p:spPr>
            <a:xfrm>
              <a:off x="34718"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9"/>
            <p:cNvSpPr/>
            <p:nvPr/>
          </p:nvSpPr>
          <p:spPr>
            <a:xfrm>
              <a:off x="42945"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9"/>
            <p:cNvSpPr/>
            <p:nvPr/>
          </p:nvSpPr>
          <p:spPr>
            <a:xfrm>
              <a:off x="34718"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9"/>
            <p:cNvSpPr/>
            <p:nvPr/>
          </p:nvSpPr>
          <p:spPr>
            <a:xfrm>
              <a:off x="42945"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9"/>
            <p:cNvSpPr/>
            <p:nvPr/>
          </p:nvSpPr>
          <p:spPr>
            <a:xfrm>
              <a:off x="42945"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9"/>
            <p:cNvSpPr/>
            <p:nvPr/>
          </p:nvSpPr>
          <p:spPr>
            <a:xfrm>
              <a:off x="34718"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9"/>
            <p:cNvSpPr/>
            <p:nvPr/>
          </p:nvSpPr>
          <p:spPr>
            <a:xfrm>
              <a:off x="34718"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9"/>
            <p:cNvSpPr/>
            <p:nvPr/>
          </p:nvSpPr>
          <p:spPr>
            <a:xfrm>
              <a:off x="42945"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9"/>
            <p:cNvSpPr/>
            <p:nvPr/>
          </p:nvSpPr>
          <p:spPr>
            <a:xfrm>
              <a:off x="34718"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9"/>
            <p:cNvSpPr/>
            <p:nvPr/>
          </p:nvSpPr>
          <p:spPr>
            <a:xfrm>
              <a:off x="42945"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9"/>
            <p:cNvSpPr/>
            <p:nvPr/>
          </p:nvSpPr>
          <p:spPr>
            <a:xfrm>
              <a:off x="42945"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9"/>
            <p:cNvSpPr/>
            <p:nvPr/>
          </p:nvSpPr>
          <p:spPr>
            <a:xfrm>
              <a:off x="34718"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9"/>
            <p:cNvSpPr/>
            <p:nvPr/>
          </p:nvSpPr>
          <p:spPr>
            <a:xfrm>
              <a:off x="34718"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9"/>
            <p:cNvSpPr/>
            <p:nvPr/>
          </p:nvSpPr>
          <p:spPr>
            <a:xfrm>
              <a:off x="34718"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9"/>
            <p:cNvSpPr/>
            <p:nvPr/>
          </p:nvSpPr>
          <p:spPr>
            <a:xfrm>
              <a:off x="42945"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9"/>
            <p:cNvSpPr/>
            <p:nvPr/>
          </p:nvSpPr>
          <p:spPr>
            <a:xfrm>
              <a:off x="42945"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9"/>
            <p:cNvSpPr/>
            <p:nvPr/>
          </p:nvSpPr>
          <p:spPr>
            <a:xfrm>
              <a:off x="42945"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9"/>
            <p:cNvSpPr/>
            <p:nvPr/>
          </p:nvSpPr>
          <p:spPr>
            <a:xfrm>
              <a:off x="34718"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9"/>
            <p:cNvSpPr/>
            <p:nvPr/>
          </p:nvSpPr>
          <p:spPr>
            <a:xfrm>
              <a:off x="42945"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9"/>
            <p:cNvSpPr/>
            <p:nvPr/>
          </p:nvSpPr>
          <p:spPr>
            <a:xfrm>
              <a:off x="34718"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9"/>
            <p:cNvSpPr/>
            <p:nvPr/>
          </p:nvSpPr>
          <p:spPr>
            <a:xfrm>
              <a:off x="42945"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9"/>
            <p:cNvSpPr/>
            <p:nvPr/>
          </p:nvSpPr>
          <p:spPr>
            <a:xfrm>
              <a:off x="34718"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9"/>
            <p:cNvSpPr/>
            <p:nvPr/>
          </p:nvSpPr>
          <p:spPr>
            <a:xfrm>
              <a:off x="42945"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9"/>
            <p:cNvSpPr/>
            <p:nvPr/>
          </p:nvSpPr>
          <p:spPr>
            <a:xfrm>
              <a:off x="308286"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9"/>
            <p:cNvSpPr/>
            <p:nvPr/>
          </p:nvSpPr>
          <p:spPr>
            <a:xfrm>
              <a:off x="308286"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9"/>
            <p:cNvSpPr/>
            <p:nvPr/>
          </p:nvSpPr>
          <p:spPr>
            <a:xfrm>
              <a:off x="308286"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9"/>
            <p:cNvSpPr/>
            <p:nvPr/>
          </p:nvSpPr>
          <p:spPr>
            <a:xfrm>
              <a:off x="308286"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9"/>
            <p:cNvSpPr/>
            <p:nvPr/>
          </p:nvSpPr>
          <p:spPr>
            <a:xfrm>
              <a:off x="300060"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9"/>
            <p:cNvSpPr/>
            <p:nvPr/>
          </p:nvSpPr>
          <p:spPr>
            <a:xfrm>
              <a:off x="300060"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9"/>
            <p:cNvSpPr/>
            <p:nvPr/>
          </p:nvSpPr>
          <p:spPr>
            <a:xfrm>
              <a:off x="308286"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9"/>
            <p:cNvSpPr/>
            <p:nvPr/>
          </p:nvSpPr>
          <p:spPr>
            <a:xfrm>
              <a:off x="300060"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9"/>
            <p:cNvSpPr/>
            <p:nvPr/>
          </p:nvSpPr>
          <p:spPr>
            <a:xfrm>
              <a:off x="308286"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9"/>
            <p:cNvSpPr/>
            <p:nvPr/>
          </p:nvSpPr>
          <p:spPr>
            <a:xfrm>
              <a:off x="300060"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9"/>
            <p:cNvSpPr/>
            <p:nvPr/>
          </p:nvSpPr>
          <p:spPr>
            <a:xfrm>
              <a:off x="308286"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9"/>
            <p:cNvSpPr/>
            <p:nvPr/>
          </p:nvSpPr>
          <p:spPr>
            <a:xfrm>
              <a:off x="300060"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9"/>
            <p:cNvSpPr/>
            <p:nvPr/>
          </p:nvSpPr>
          <p:spPr>
            <a:xfrm>
              <a:off x="308286"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9"/>
            <p:cNvSpPr/>
            <p:nvPr/>
          </p:nvSpPr>
          <p:spPr>
            <a:xfrm>
              <a:off x="300060"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9"/>
            <p:cNvSpPr/>
            <p:nvPr/>
          </p:nvSpPr>
          <p:spPr>
            <a:xfrm>
              <a:off x="308286"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9"/>
            <p:cNvSpPr/>
            <p:nvPr/>
          </p:nvSpPr>
          <p:spPr>
            <a:xfrm>
              <a:off x="308286"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9"/>
            <p:cNvSpPr/>
            <p:nvPr/>
          </p:nvSpPr>
          <p:spPr>
            <a:xfrm>
              <a:off x="300060"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9"/>
            <p:cNvSpPr/>
            <p:nvPr/>
          </p:nvSpPr>
          <p:spPr>
            <a:xfrm>
              <a:off x="300060"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9"/>
            <p:cNvSpPr/>
            <p:nvPr/>
          </p:nvSpPr>
          <p:spPr>
            <a:xfrm>
              <a:off x="308286"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9"/>
            <p:cNvSpPr/>
            <p:nvPr/>
          </p:nvSpPr>
          <p:spPr>
            <a:xfrm>
              <a:off x="300060"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9"/>
            <p:cNvSpPr/>
            <p:nvPr/>
          </p:nvSpPr>
          <p:spPr>
            <a:xfrm>
              <a:off x="308286"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9"/>
            <p:cNvSpPr/>
            <p:nvPr/>
          </p:nvSpPr>
          <p:spPr>
            <a:xfrm>
              <a:off x="308286"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9"/>
            <p:cNvSpPr/>
            <p:nvPr/>
          </p:nvSpPr>
          <p:spPr>
            <a:xfrm>
              <a:off x="300060"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9"/>
            <p:cNvSpPr/>
            <p:nvPr/>
          </p:nvSpPr>
          <p:spPr>
            <a:xfrm>
              <a:off x="300060"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9"/>
            <p:cNvSpPr/>
            <p:nvPr/>
          </p:nvSpPr>
          <p:spPr>
            <a:xfrm>
              <a:off x="300060"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9"/>
            <p:cNvSpPr/>
            <p:nvPr/>
          </p:nvSpPr>
          <p:spPr>
            <a:xfrm>
              <a:off x="308286"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9"/>
            <p:cNvSpPr/>
            <p:nvPr/>
          </p:nvSpPr>
          <p:spPr>
            <a:xfrm>
              <a:off x="308286"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9"/>
            <p:cNvSpPr/>
            <p:nvPr/>
          </p:nvSpPr>
          <p:spPr>
            <a:xfrm>
              <a:off x="308286"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9"/>
            <p:cNvSpPr/>
            <p:nvPr/>
          </p:nvSpPr>
          <p:spPr>
            <a:xfrm>
              <a:off x="300060"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9"/>
            <p:cNvSpPr/>
            <p:nvPr/>
          </p:nvSpPr>
          <p:spPr>
            <a:xfrm>
              <a:off x="308286"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9"/>
            <p:cNvSpPr/>
            <p:nvPr/>
          </p:nvSpPr>
          <p:spPr>
            <a:xfrm>
              <a:off x="300060"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9"/>
            <p:cNvSpPr/>
            <p:nvPr/>
          </p:nvSpPr>
          <p:spPr>
            <a:xfrm>
              <a:off x="308286"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9"/>
            <p:cNvSpPr/>
            <p:nvPr/>
          </p:nvSpPr>
          <p:spPr>
            <a:xfrm>
              <a:off x="300060"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9"/>
            <p:cNvSpPr/>
            <p:nvPr/>
          </p:nvSpPr>
          <p:spPr>
            <a:xfrm>
              <a:off x="308286"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9"/>
            <p:cNvSpPr/>
            <p:nvPr/>
          </p:nvSpPr>
          <p:spPr>
            <a:xfrm>
              <a:off x="190081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9"/>
            <p:cNvSpPr/>
            <p:nvPr/>
          </p:nvSpPr>
          <p:spPr>
            <a:xfrm>
              <a:off x="190081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9"/>
            <p:cNvSpPr/>
            <p:nvPr/>
          </p:nvSpPr>
          <p:spPr>
            <a:xfrm>
              <a:off x="190081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9"/>
            <p:cNvSpPr/>
            <p:nvPr/>
          </p:nvSpPr>
          <p:spPr>
            <a:xfrm>
              <a:off x="190081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9"/>
            <p:cNvSpPr/>
            <p:nvPr/>
          </p:nvSpPr>
          <p:spPr>
            <a:xfrm>
              <a:off x="189258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9"/>
            <p:cNvSpPr/>
            <p:nvPr/>
          </p:nvSpPr>
          <p:spPr>
            <a:xfrm>
              <a:off x="189258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9"/>
            <p:cNvSpPr/>
            <p:nvPr/>
          </p:nvSpPr>
          <p:spPr>
            <a:xfrm>
              <a:off x="190081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9"/>
            <p:cNvSpPr/>
            <p:nvPr/>
          </p:nvSpPr>
          <p:spPr>
            <a:xfrm>
              <a:off x="189258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9"/>
            <p:cNvSpPr/>
            <p:nvPr/>
          </p:nvSpPr>
          <p:spPr>
            <a:xfrm>
              <a:off x="1900815"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9"/>
            <p:cNvSpPr/>
            <p:nvPr/>
          </p:nvSpPr>
          <p:spPr>
            <a:xfrm>
              <a:off x="1892589"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9"/>
            <p:cNvSpPr/>
            <p:nvPr/>
          </p:nvSpPr>
          <p:spPr>
            <a:xfrm>
              <a:off x="1900815"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9"/>
            <p:cNvSpPr/>
            <p:nvPr/>
          </p:nvSpPr>
          <p:spPr>
            <a:xfrm>
              <a:off x="2166277"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9"/>
            <p:cNvSpPr/>
            <p:nvPr/>
          </p:nvSpPr>
          <p:spPr>
            <a:xfrm>
              <a:off x="2166277"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9"/>
            <p:cNvSpPr/>
            <p:nvPr/>
          </p:nvSpPr>
          <p:spPr>
            <a:xfrm>
              <a:off x="2166277"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9"/>
            <p:cNvSpPr/>
            <p:nvPr/>
          </p:nvSpPr>
          <p:spPr>
            <a:xfrm>
              <a:off x="2166277"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9"/>
            <p:cNvSpPr/>
            <p:nvPr/>
          </p:nvSpPr>
          <p:spPr>
            <a:xfrm>
              <a:off x="2158050"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9"/>
            <p:cNvSpPr/>
            <p:nvPr/>
          </p:nvSpPr>
          <p:spPr>
            <a:xfrm>
              <a:off x="2158050"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9"/>
            <p:cNvSpPr/>
            <p:nvPr/>
          </p:nvSpPr>
          <p:spPr>
            <a:xfrm>
              <a:off x="2166277"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9"/>
            <p:cNvSpPr/>
            <p:nvPr/>
          </p:nvSpPr>
          <p:spPr>
            <a:xfrm>
              <a:off x="2158050"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9"/>
            <p:cNvSpPr/>
            <p:nvPr/>
          </p:nvSpPr>
          <p:spPr>
            <a:xfrm>
              <a:off x="2166277"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9"/>
            <p:cNvSpPr/>
            <p:nvPr/>
          </p:nvSpPr>
          <p:spPr>
            <a:xfrm>
              <a:off x="2158050"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9"/>
            <p:cNvSpPr/>
            <p:nvPr/>
          </p:nvSpPr>
          <p:spPr>
            <a:xfrm>
              <a:off x="2431857"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9"/>
            <p:cNvSpPr/>
            <p:nvPr/>
          </p:nvSpPr>
          <p:spPr>
            <a:xfrm>
              <a:off x="2431857"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9"/>
            <p:cNvSpPr/>
            <p:nvPr/>
          </p:nvSpPr>
          <p:spPr>
            <a:xfrm>
              <a:off x="2431857"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9"/>
            <p:cNvSpPr/>
            <p:nvPr/>
          </p:nvSpPr>
          <p:spPr>
            <a:xfrm>
              <a:off x="2431857"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9"/>
            <p:cNvSpPr/>
            <p:nvPr/>
          </p:nvSpPr>
          <p:spPr>
            <a:xfrm>
              <a:off x="2423511"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9"/>
            <p:cNvSpPr/>
            <p:nvPr/>
          </p:nvSpPr>
          <p:spPr>
            <a:xfrm>
              <a:off x="2423511"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9"/>
            <p:cNvSpPr/>
            <p:nvPr/>
          </p:nvSpPr>
          <p:spPr>
            <a:xfrm>
              <a:off x="2431857"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9"/>
            <p:cNvSpPr/>
            <p:nvPr/>
          </p:nvSpPr>
          <p:spPr>
            <a:xfrm>
              <a:off x="2423511"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9"/>
            <p:cNvSpPr/>
            <p:nvPr/>
          </p:nvSpPr>
          <p:spPr>
            <a:xfrm>
              <a:off x="4023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9"/>
            <p:cNvSpPr/>
            <p:nvPr/>
          </p:nvSpPr>
          <p:spPr>
            <a:xfrm>
              <a:off x="4023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9"/>
            <p:cNvSpPr/>
            <p:nvPr/>
          </p:nvSpPr>
          <p:spPr>
            <a:xfrm>
              <a:off x="4023432"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9"/>
            <p:cNvSpPr/>
            <p:nvPr/>
          </p:nvSpPr>
          <p:spPr>
            <a:xfrm>
              <a:off x="4023432"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9"/>
            <p:cNvSpPr/>
            <p:nvPr/>
          </p:nvSpPr>
          <p:spPr>
            <a:xfrm>
              <a:off x="4015205"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9"/>
            <p:cNvSpPr/>
            <p:nvPr/>
          </p:nvSpPr>
          <p:spPr>
            <a:xfrm>
              <a:off x="4015205"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9"/>
            <p:cNvSpPr/>
            <p:nvPr/>
          </p:nvSpPr>
          <p:spPr>
            <a:xfrm>
              <a:off x="4023432"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9"/>
            <p:cNvSpPr/>
            <p:nvPr/>
          </p:nvSpPr>
          <p:spPr>
            <a:xfrm>
              <a:off x="5084442"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9"/>
            <p:cNvSpPr/>
            <p:nvPr/>
          </p:nvSpPr>
          <p:spPr>
            <a:xfrm>
              <a:off x="5084442"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9"/>
            <p:cNvSpPr/>
            <p:nvPr/>
          </p:nvSpPr>
          <p:spPr>
            <a:xfrm>
              <a:off x="5084442"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9"/>
            <p:cNvSpPr/>
            <p:nvPr/>
          </p:nvSpPr>
          <p:spPr>
            <a:xfrm>
              <a:off x="5084442"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9"/>
            <p:cNvSpPr/>
            <p:nvPr/>
          </p:nvSpPr>
          <p:spPr>
            <a:xfrm>
              <a:off x="5077050"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9"/>
            <p:cNvSpPr/>
            <p:nvPr/>
          </p:nvSpPr>
          <p:spPr>
            <a:xfrm>
              <a:off x="5077050"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9"/>
            <p:cNvSpPr/>
            <p:nvPr/>
          </p:nvSpPr>
          <p:spPr>
            <a:xfrm>
              <a:off x="5084442"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9"/>
            <p:cNvSpPr/>
            <p:nvPr/>
          </p:nvSpPr>
          <p:spPr>
            <a:xfrm>
              <a:off x="5077050"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9"/>
            <p:cNvSpPr/>
            <p:nvPr/>
          </p:nvSpPr>
          <p:spPr>
            <a:xfrm>
              <a:off x="5084442"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9"/>
            <p:cNvSpPr/>
            <p:nvPr/>
          </p:nvSpPr>
          <p:spPr>
            <a:xfrm>
              <a:off x="5077050"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9"/>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9"/>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9"/>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9"/>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9"/>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9"/>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9"/>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9"/>
            <p:cNvSpPr/>
            <p:nvPr/>
          </p:nvSpPr>
          <p:spPr>
            <a:xfrm>
              <a:off x="830863"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9"/>
            <p:cNvSpPr/>
            <p:nvPr/>
          </p:nvSpPr>
          <p:spPr>
            <a:xfrm>
              <a:off x="839090"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9"/>
            <p:cNvSpPr/>
            <p:nvPr/>
          </p:nvSpPr>
          <p:spPr>
            <a:xfrm>
              <a:off x="830863"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9"/>
            <p:cNvSpPr/>
            <p:nvPr/>
          </p:nvSpPr>
          <p:spPr>
            <a:xfrm>
              <a:off x="839090" y="144703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9"/>
            <p:cNvSpPr/>
            <p:nvPr/>
          </p:nvSpPr>
          <p:spPr>
            <a:xfrm>
              <a:off x="830863" y="1590344"/>
              <a:ext cx="53414" cy="80955"/>
            </a:xfrm>
            <a:custGeom>
              <a:avLst/>
              <a:gdLst/>
              <a:ahLst/>
              <a:cxnLst/>
              <a:rect l="l" t="t" r="r" b="b"/>
              <a:pathLst>
                <a:path w="448"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9"/>
            <p:cNvSpPr/>
            <p:nvPr/>
          </p:nvSpPr>
          <p:spPr>
            <a:xfrm>
              <a:off x="839090" y="1736397"/>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9"/>
            <p:cNvSpPr/>
            <p:nvPr/>
          </p:nvSpPr>
          <p:spPr>
            <a:xfrm>
              <a:off x="830863" y="1879709"/>
              <a:ext cx="53414" cy="80955"/>
            </a:xfrm>
            <a:custGeom>
              <a:avLst/>
              <a:gdLst/>
              <a:ahLst/>
              <a:cxnLst/>
              <a:rect l="l" t="t" r="r" b="b"/>
              <a:pathLst>
                <a:path w="448" h="679" extrusionOk="0">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9"/>
            <p:cNvSpPr/>
            <p:nvPr/>
          </p:nvSpPr>
          <p:spPr>
            <a:xfrm>
              <a:off x="839090" y="202576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9"/>
            <p:cNvSpPr/>
            <p:nvPr/>
          </p:nvSpPr>
          <p:spPr>
            <a:xfrm>
              <a:off x="2962660"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9"/>
            <p:cNvSpPr/>
            <p:nvPr/>
          </p:nvSpPr>
          <p:spPr>
            <a:xfrm>
              <a:off x="2962660"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9"/>
            <p:cNvSpPr/>
            <p:nvPr/>
          </p:nvSpPr>
          <p:spPr>
            <a:xfrm>
              <a:off x="2962660"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9"/>
            <p:cNvSpPr/>
            <p:nvPr/>
          </p:nvSpPr>
          <p:spPr>
            <a:xfrm>
              <a:off x="2962660"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9"/>
            <p:cNvSpPr/>
            <p:nvPr/>
          </p:nvSpPr>
          <p:spPr>
            <a:xfrm>
              <a:off x="2954433"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9"/>
            <p:cNvSpPr/>
            <p:nvPr/>
          </p:nvSpPr>
          <p:spPr>
            <a:xfrm>
              <a:off x="2954433"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9"/>
            <p:cNvSpPr/>
            <p:nvPr/>
          </p:nvSpPr>
          <p:spPr>
            <a:xfrm>
              <a:off x="2962660"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9"/>
            <p:cNvSpPr/>
            <p:nvPr/>
          </p:nvSpPr>
          <p:spPr>
            <a:xfrm>
              <a:off x="2954433"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9"/>
            <p:cNvSpPr/>
            <p:nvPr/>
          </p:nvSpPr>
          <p:spPr>
            <a:xfrm>
              <a:off x="2962660"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9"/>
            <p:cNvSpPr/>
            <p:nvPr/>
          </p:nvSpPr>
          <p:spPr>
            <a:xfrm>
              <a:off x="349250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9"/>
            <p:cNvSpPr/>
            <p:nvPr/>
          </p:nvSpPr>
          <p:spPr>
            <a:xfrm>
              <a:off x="349250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9"/>
            <p:cNvSpPr/>
            <p:nvPr/>
          </p:nvSpPr>
          <p:spPr>
            <a:xfrm>
              <a:off x="349250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9"/>
            <p:cNvSpPr/>
            <p:nvPr/>
          </p:nvSpPr>
          <p:spPr>
            <a:xfrm>
              <a:off x="349250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9"/>
            <p:cNvSpPr/>
            <p:nvPr/>
          </p:nvSpPr>
          <p:spPr>
            <a:xfrm>
              <a:off x="3484283"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9"/>
            <p:cNvSpPr/>
            <p:nvPr/>
          </p:nvSpPr>
          <p:spPr>
            <a:xfrm>
              <a:off x="3484283"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9"/>
            <p:cNvSpPr/>
            <p:nvPr/>
          </p:nvSpPr>
          <p:spPr>
            <a:xfrm>
              <a:off x="3492509"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9"/>
            <p:cNvSpPr/>
            <p:nvPr/>
          </p:nvSpPr>
          <p:spPr>
            <a:xfrm>
              <a:off x="3484283"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9"/>
            <p:cNvSpPr/>
            <p:nvPr/>
          </p:nvSpPr>
          <p:spPr>
            <a:xfrm>
              <a:off x="5615245"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9"/>
            <p:cNvSpPr/>
            <p:nvPr/>
          </p:nvSpPr>
          <p:spPr>
            <a:xfrm>
              <a:off x="5615245"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9"/>
            <p:cNvSpPr/>
            <p:nvPr/>
          </p:nvSpPr>
          <p:spPr>
            <a:xfrm>
              <a:off x="5615245"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9"/>
            <p:cNvSpPr/>
            <p:nvPr/>
          </p:nvSpPr>
          <p:spPr>
            <a:xfrm>
              <a:off x="5615245"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9"/>
            <p:cNvSpPr/>
            <p:nvPr/>
          </p:nvSpPr>
          <p:spPr>
            <a:xfrm>
              <a:off x="5607019"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9"/>
            <p:cNvSpPr/>
            <p:nvPr/>
          </p:nvSpPr>
          <p:spPr>
            <a:xfrm>
              <a:off x="5607019"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9"/>
            <p:cNvSpPr/>
            <p:nvPr/>
          </p:nvSpPr>
          <p:spPr>
            <a:xfrm>
              <a:off x="5615245"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9"/>
            <p:cNvSpPr/>
            <p:nvPr/>
          </p:nvSpPr>
          <p:spPr>
            <a:xfrm>
              <a:off x="5607019"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9"/>
            <p:cNvSpPr/>
            <p:nvPr/>
          </p:nvSpPr>
          <p:spPr>
            <a:xfrm>
              <a:off x="5615245"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9"/>
            <p:cNvSpPr/>
            <p:nvPr/>
          </p:nvSpPr>
          <p:spPr>
            <a:xfrm>
              <a:off x="5607019"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9"/>
            <p:cNvSpPr/>
            <p:nvPr/>
          </p:nvSpPr>
          <p:spPr>
            <a:xfrm>
              <a:off x="6146049"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9"/>
            <p:cNvSpPr/>
            <p:nvPr/>
          </p:nvSpPr>
          <p:spPr>
            <a:xfrm>
              <a:off x="6146049"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9"/>
            <p:cNvSpPr/>
            <p:nvPr/>
          </p:nvSpPr>
          <p:spPr>
            <a:xfrm>
              <a:off x="6146049"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9"/>
            <p:cNvSpPr/>
            <p:nvPr/>
          </p:nvSpPr>
          <p:spPr>
            <a:xfrm>
              <a:off x="6146049"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9"/>
            <p:cNvSpPr/>
            <p:nvPr/>
          </p:nvSpPr>
          <p:spPr>
            <a:xfrm>
              <a:off x="613782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9"/>
            <p:cNvSpPr/>
            <p:nvPr/>
          </p:nvSpPr>
          <p:spPr>
            <a:xfrm>
              <a:off x="613782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9"/>
            <p:cNvSpPr/>
            <p:nvPr/>
          </p:nvSpPr>
          <p:spPr>
            <a:xfrm>
              <a:off x="6146049"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9"/>
            <p:cNvSpPr/>
            <p:nvPr/>
          </p:nvSpPr>
          <p:spPr>
            <a:xfrm>
              <a:off x="613782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9"/>
            <p:cNvSpPr/>
            <p:nvPr/>
          </p:nvSpPr>
          <p:spPr>
            <a:xfrm>
              <a:off x="6146049"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9"/>
            <p:cNvSpPr/>
            <p:nvPr/>
          </p:nvSpPr>
          <p:spPr>
            <a:xfrm>
              <a:off x="6137822"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9"/>
            <p:cNvSpPr/>
            <p:nvPr/>
          </p:nvSpPr>
          <p:spPr>
            <a:xfrm>
              <a:off x="6146049"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9"/>
            <p:cNvSpPr/>
            <p:nvPr/>
          </p:nvSpPr>
          <p:spPr>
            <a:xfrm>
              <a:off x="6137822"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2"/>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9"/>
            <p:cNvSpPr/>
            <p:nvPr/>
          </p:nvSpPr>
          <p:spPr>
            <a:xfrm>
              <a:off x="720801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9"/>
            <p:cNvSpPr/>
            <p:nvPr/>
          </p:nvSpPr>
          <p:spPr>
            <a:xfrm>
              <a:off x="720801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9"/>
            <p:cNvSpPr/>
            <p:nvPr/>
          </p:nvSpPr>
          <p:spPr>
            <a:xfrm>
              <a:off x="720801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9"/>
            <p:cNvSpPr/>
            <p:nvPr/>
          </p:nvSpPr>
          <p:spPr>
            <a:xfrm>
              <a:off x="720801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9"/>
            <p:cNvSpPr/>
            <p:nvPr/>
          </p:nvSpPr>
          <p:spPr>
            <a:xfrm>
              <a:off x="719966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9"/>
            <p:cNvSpPr/>
            <p:nvPr/>
          </p:nvSpPr>
          <p:spPr>
            <a:xfrm>
              <a:off x="719966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9"/>
            <p:cNvSpPr/>
            <p:nvPr/>
          </p:nvSpPr>
          <p:spPr>
            <a:xfrm>
              <a:off x="720801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9"/>
            <p:cNvSpPr/>
            <p:nvPr/>
          </p:nvSpPr>
          <p:spPr>
            <a:xfrm>
              <a:off x="7199667"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9"/>
            <p:cNvSpPr/>
            <p:nvPr/>
          </p:nvSpPr>
          <p:spPr>
            <a:xfrm>
              <a:off x="7208013"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9"/>
            <p:cNvSpPr/>
            <p:nvPr/>
          </p:nvSpPr>
          <p:spPr>
            <a:xfrm>
              <a:off x="7199667"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9"/>
            <p:cNvSpPr/>
            <p:nvPr/>
          </p:nvSpPr>
          <p:spPr>
            <a:xfrm>
              <a:off x="7208013" y="144703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9"/>
            <p:cNvSpPr/>
            <p:nvPr/>
          </p:nvSpPr>
          <p:spPr>
            <a:xfrm>
              <a:off x="7199667" y="1590344"/>
              <a:ext cx="53414" cy="80955"/>
            </a:xfrm>
            <a:custGeom>
              <a:avLst/>
              <a:gdLst/>
              <a:ahLst/>
              <a:cxnLst/>
              <a:rect l="l" t="t" r="r" b="b"/>
              <a:pathLst>
                <a:path w="448" h="679" extrusionOk="0">
                  <a:moveTo>
                    <a:pt x="224" y="70"/>
                  </a:moveTo>
                  <a:cubicBezTo>
                    <a:pt x="317" y="70"/>
                    <a:pt x="355" y="170"/>
                    <a:pt x="355" y="332"/>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2"/>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9"/>
            <p:cNvSpPr/>
            <p:nvPr/>
          </p:nvSpPr>
          <p:spPr>
            <a:xfrm>
              <a:off x="7208013" y="1736397"/>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9"/>
            <p:cNvSpPr/>
            <p:nvPr/>
          </p:nvSpPr>
          <p:spPr>
            <a:xfrm>
              <a:off x="7199667" y="1879709"/>
              <a:ext cx="53414" cy="80955"/>
            </a:xfrm>
            <a:custGeom>
              <a:avLst/>
              <a:gdLst/>
              <a:ahLst/>
              <a:cxnLst/>
              <a:rect l="l" t="t" r="r" b="b"/>
              <a:pathLst>
                <a:path w="448" h="679" extrusionOk="0">
                  <a:moveTo>
                    <a:pt x="224" y="62"/>
                  </a:moveTo>
                  <a:cubicBezTo>
                    <a:pt x="317" y="62"/>
                    <a:pt x="355" y="162"/>
                    <a:pt x="355" y="332"/>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2"/>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9"/>
            <p:cNvSpPr/>
            <p:nvPr/>
          </p:nvSpPr>
          <p:spPr>
            <a:xfrm>
              <a:off x="800415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9"/>
            <p:cNvSpPr/>
            <p:nvPr/>
          </p:nvSpPr>
          <p:spPr>
            <a:xfrm>
              <a:off x="800415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9"/>
            <p:cNvSpPr/>
            <p:nvPr/>
          </p:nvSpPr>
          <p:spPr>
            <a:xfrm>
              <a:off x="8004158"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9"/>
            <p:cNvSpPr/>
            <p:nvPr/>
          </p:nvSpPr>
          <p:spPr>
            <a:xfrm>
              <a:off x="8004158"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9"/>
            <p:cNvSpPr/>
            <p:nvPr/>
          </p:nvSpPr>
          <p:spPr>
            <a:xfrm>
              <a:off x="7995931"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9"/>
            <p:cNvSpPr/>
            <p:nvPr/>
          </p:nvSpPr>
          <p:spPr>
            <a:xfrm>
              <a:off x="7995931"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9"/>
            <p:cNvSpPr/>
            <p:nvPr/>
          </p:nvSpPr>
          <p:spPr>
            <a:xfrm>
              <a:off x="8004158"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9"/>
            <p:cNvSpPr/>
            <p:nvPr/>
          </p:nvSpPr>
          <p:spPr>
            <a:xfrm>
              <a:off x="7995931"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9"/>
            <p:cNvSpPr/>
            <p:nvPr/>
          </p:nvSpPr>
          <p:spPr>
            <a:xfrm>
              <a:off x="90642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9"/>
            <p:cNvSpPr/>
            <p:nvPr/>
          </p:nvSpPr>
          <p:spPr>
            <a:xfrm>
              <a:off x="90642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9"/>
            <p:cNvSpPr/>
            <p:nvPr/>
          </p:nvSpPr>
          <p:spPr>
            <a:xfrm>
              <a:off x="90642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9"/>
            <p:cNvSpPr/>
            <p:nvPr/>
          </p:nvSpPr>
          <p:spPr>
            <a:xfrm>
              <a:off x="90642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9"/>
            <p:cNvSpPr/>
            <p:nvPr/>
          </p:nvSpPr>
          <p:spPr>
            <a:xfrm>
              <a:off x="4554354"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9"/>
            <p:cNvSpPr/>
            <p:nvPr/>
          </p:nvSpPr>
          <p:spPr>
            <a:xfrm>
              <a:off x="4554354"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9"/>
            <p:cNvSpPr/>
            <p:nvPr/>
          </p:nvSpPr>
          <p:spPr>
            <a:xfrm>
              <a:off x="4554354"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9"/>
            <p:cNvSpPr/>
            <p:nvPr/>
          </p:nvSpPr>
          <p:spPr>
            <a:xfrm>
              <a:off x="4554354"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9"/>
            <p:cNvSpPr/>
            <p:nvPr/>
          </p:nvSpPr>
          <p:spPr>
            <a:xfrm>
              <a:off x="4546128"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9"/>
            <p:cNvSpPr/>
            <p:nvPr/>
          </p:nvSpPr>
          <p:spPr>
            <a:xfrm>
              <a:off x="4546128"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9"/>
            <p:cNvSpPr/>
            <p:nvPr/>
          </p:nvSpPr>
          <p:spPr>
            <a:xfrm>
              <a:off x="4554354"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9"/>
            <p:cNvSpPr/>
            <p:nvPr/>
          </p:nvSpPr>
          <p:spPr>
            <a:xfrm>
              <a:off x="4546128"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9"/>
            <p:cNvSpPr/>
            <p:nvPr/>
          </p:nvSpPr>
          <p:spPr>
            <a:xfrm>
              <a:off x="4554354"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9"/>
            <p:cNvSpPr/>
            <p:nvPr/>
          </p:nvSpPr>
          <p:spPr>
            <a:xfrm>
              <a:off x="4546128"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9"/>
            <p:cNvSpPr/>
            <p:nvPr/>
          </p:nvSpPr>
          <p:spPr>
            <a:xfrm>
              <a:off x="694243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9"/>
            <p:cNvSpPr/>
            <p:nvPr/>
          </p:nvSpPr>
          <p:spPr>
            <a:xfrm>
              <a:off x="6942432"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9"/>
            <p:cNvSpPr/>
            <p:nvPr/>
          </p:nvSpPr>
          <p:spPr>
            <a:xfrm>
              <a:off x="6942432"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9"/>
            <p:cNvSpPr/>
            <p:nvPr/>
          </p:nvSpPr>
          <p:spPr>
            <a:xfrm>
              <a:off x="6934205"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9"/>
            <p:cNvSpPr/>
            <p:nvPr/>
          </p:nvSpPr>
          <p:spPr>
            <a:xfrm>
              <a:off x="6934205"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9"/>
            <p:cNvSpPr/>
            <p:nvPr/>
          </p:nvSpPr>
          <p:spPr>
            <a:xfrm>
              <a:off x="6942432"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9"/>
            <p:cNvSpPr/>
            <p:nvPr/>
          </p:nvSpPr>
          <p:spPr>
            <a:xfrm>
              <a:off x="6934205"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9"/>
            <p:cNvSpPr/>
            <p:nvPr/>
          </p:nvSpPr>
          <p:spPr>
            <a:xfrm>
              <a:off x="6942432"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9"/>
            <p:cNvSpPr/>
            <p:nvPr/>
          </p:nvSpPr>
          <p:spPr>
            <a:xfrm>
              <a:off x="6934205"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9"/>
            <p:cNvSpPr/>
            <p:nvPr/>
          </p:nvSpPr>
          <p:spPr>
            <a:xfrm>
              <a:off x="6934205"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9"/>
            <p:cNvSpPr/>
            <p:nvPr/>
          </p:nvSpPr>
          <p:spPr>
            <a:xfrm>
              <a:off x="6942432"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9"/>
            <p:cNvSpPr/>
            <p:nvPr/>
          </p:nvSpPr>
          <p:spPr>
            <a:xfrm>
              <a:off x="6942432"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9"/>
            <p:cNvSpPr/>
            <p:nvPr/>
          </p:nvSpPr>
          <p:spPr>
            <a:xfrm>
              <a:off x="6942432"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9"/>
            <p:cNvSpPr/>
            <p:nvPr/>
          </p:nvSpPr>
          <p:spPr>
            <a:xfrm>
              <a:off x="6934205"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9"/>
            <p:cNvSpPr/>
            <p:nvPr/>
          </p:nvSpPr>
          <p:spPr>
            <a:xfrm>
              <a:off x="4819935" y="206"/>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9"/>
            <p:cNvSpPr/>
            <p:nvPr/>
          </p:nvSpPr>
          <p:spPr>
            <a:xfrm>
              <a:off x="4819935" y="14435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9"/>
            <p:cNvSpPr/>
            <p:nvPr/>
          </p:nvSpPr>
          <p:spPr>
            <a:xfrm>
              <a:off x="4819935" y="289572"/>
              <a:ext cx="25753" cy="78213"/>
            </a:xfrm>
            <a:custGeom>
              <a:avLst/>
              <a:gdLst/>
              <a:ahLst/>
              <a:cxnLst/>
              <a:rect l="l" t="t" r="r" b="b"/>
              <a:pathLst>
                <a:path w="216" h="656" extrusionOk="0">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9"/>
            <p:cNvSpPr/>
            <p:nvPr/>
          </p:nvSpPr>
          <p:spPr>
            <a:xfrm>
              <a:off x="4811589" y="432883"/>
              <a:ext cx="53414" cy="80955"/>
            </a:xfrm>
            <a:custGeom>
              <a:avLst/>
              <a:gdLst/>
              <a:ahLst/>
              <a:cxnLst/>
              <a:rect l="l" t="t" r="r" b="b"/>
              <a:pathLst>
                <a:path w="448" h="679" extrusionOk="0">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9"/>
            <p:cNvSpPr/>
            <p:nvPr/>
          </p:nvSpPr>
          <p:spPr>
            <a:xfrm>
              <a:off x="4811589" y="57702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9"/>
            <p:cNvSpPr/>
            <p:nvPr/>
          </p:nvSpPr>
          <p:spPr>
            <a:xfrm>
              <a:off x="4819935" y="723083"/>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9"/>
            <p:cNvSpPr/>
            <p:nvPr/>
          </p:nvSpPr>
          <p:spPr>
            <a:xfrm>
              <a:off x="4811589" y="866394"/>
              <a:ext cx="53414" cy="80955"/>
            </a:xfrm>
            <a:custGeom>
              <a:avLst/>
              <a:gdLst/>
              <a:ahLst/>
              <a:cxnLst/>
              <a:rect l="l" t="t" r="r" b="b"/>
              <a:pathLst>
                <a:path w="448" h="679" extrusionOk="0">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9"/>
            <p:cNvSpPr/>
            <p:nvPr/>
          </p:nvSpPr>
          <p:spPr>
            <a:xfrm>
              <a:off x="4819935" y="1012448"/>
              <a:ext cx="25753" cy="78213"/>
            </a:xfrm>
            <a:custGeom>
              <a:avLst/>
              <a:gdLst/>
              <a:ahLst/>
              <a:cxnLst/>
              <a:rect l="l" t="t" r="r" b="b"/>
              <a:pathLst>
                <a:path w="216" h="656" extrusionOk="0">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9"/>
            <p:cNvSpPr/>
            <p:nvPr/>
          </p:nvSpPr>
          <p:spPr>
            <a:xfrm>
              <a:off x="4811589" y="1155759"/>
              <a:ext cx="53414" cy="80955"/>
            </a:xfrm>
            <a:custGeom>
              <a:avLst/>
              <a:gdLst/>
              <a:ahLst/>
              <a:cxnLst/>
              <a:rect l="l" t="t" r="r" b="b"/>
              <a:pathLst>
                <a:path w="448" h="679" extrusionOk="0">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9"/>
            <p:cNvSpPr/>
            <p:nvPr/>
          </p:nvSpPr>
          <p:spPr>
            <a:xfrm>
              <a:off x="4811589" y="1300979"/>
              <a:ext cx="53414" cy="80955"/>
            </a:xfrm>
            <a:custGeom>
              <a:avLst/>
              <a:gdLst/>
              <a:ahLst/>
              <a:cxnLst/>
              <a:rect l="l" t="t" r="r" b="b"/>
              <a:pathLst>
                <a:path w="448" h="679" extrusionOk="0">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9"/>
            <p:cNvSpPr/>
            <p:nvPr/>
          </p:nvSpPr>
          <p:spPr>
            <a:xfrm>
              <a:off x="5880707" y="206"/>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9"/>
            <p:cNvSpPr/>
            <p:nvPr/>
          </p:nvSpPr>
          <p:spPr>
            <a:xfrm>
              <a:off x="5880707" y="14435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9"/>
            <p:cNvSpPr/>
            <p:nvPr/>
          </p:nvSpPr>
          <p:spPr>
            <a:xfrm>
              <a:off x="5880707" y="28957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9"/>
            <p:cNvSpPr/>
            <p:nvPr/>
          </p:nvSpPr>
          <p:spPr>
            <a:xfrm>
              <a:off x="5872480" y="432883"/>
              <a:ext cx="53295" cy="80955"/>
            </a:xfrm>
            <a:custGeom>
              <a:avLst/>
              <a:gdLst/>
              <a:ahLst/>
              <a:cxnLst/>
              <a:rect l="l" t="t" r="r" b="b"/>
              <a:pathLst>
                <a:path w="447" h="679" extrusionOk="0">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9"/>
            <p:cNvSpPr/>
            <p:nvPr/>
          </p:nvSpPr>
          <p:spPr>
            <a:xfrm>
              <a:off x="5872480" y="57702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9"/>
            <p:cNvSpPr/>
            <p:nvPr/>
          </p:nvSpPr>
          <p:spPr>
            <a:xfrm>
              <a:off x="5880707" y="723083"/>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9"/>
            <p:cNvSpPr/>
            <p:nvPr/>
          </p:nvSpPr>
          <p:spPr>
            <a:xfrm>
              <a:off x="5872480" y="866394"/>
              <a:ext cx="53295" cy="80955"/>
            </a:xfrm>
            <a:custGeom>
              <a:avLst/>
              <a:gdLst/>
              <a:ahLst/>
              <a:cxnLst/>
              <a:rect l="l" t="t" r="r" b="b"/>
              <a:pathLst>
                <a:path w="447" h="679" extrusionOk="0">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9"/>
            <p:cNvSpPr/>
            <p:nvPr/>
          </p:nvSpPr>
          <p:spPr>
            <a:xfrm>
              <a:off x="5880707" y="101244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9"/>
            <p:cNvSpPr/>
            <p:nvPr/>
          </p:nvSpPr>
          <p:spPr>
            <a:xfrm>
              <a:off x="5872480" y="1155759"/>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9"/>
            <p:cNvSpPr/>
            <p:nvPr/>
          </p:nvSpPr>
          <p:spPr>
            <a:xfrm>
              <a:off x="5872480" y="130097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9"/>
            <p:cNvSpPr/>
            <p:nvPr/>
          </p:nvSpPr>
          <p:spPr>
            <a:xfrm>
              <a:off x="5880707" y="1447032"/>
              <a:ext cx="26707" cy="78213"/>
            </a:xfrm>
            <a:custGeom>
              <a:avLst/>
              <a:gdLst/>
              <a:ahLst/>
              <a:cxnLst/>
              <a:rect l="l" t="t" r="r" b="b"/>
              <a:pathLst>
                <a:path w="224" h="656" extrusionOk="0">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9"/>
            <p:cNvSpPr/>
            <p:nvPr/>
          </p:nvSpPr>
          <p:spPr>
            <a:xfrm>
              <a:off x="5880707" y="1591178"/>
              <a:ext cx="26707" cy="78213"/>
            </a:xfrm>
            <a:custGeom>
              <a:avLst/>
              <a:gdLst/>
              <a:ahLst/>
              <a:cxnLst/>
              <a:rect l="l" t="t" r="r" b="b"/>
              <a:pathLst>
                <a:path w="224" h="656" extrusionOk="0">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9"/>
            <p:cNvSpPr/>
            <p:nvPr/>
          </p:nvSpPr>
          <p:spPr>
            <a:xfrm>
              <a:off x="7473355"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9"/>
            <p:cNvSpPr/>
            <p:nvPr/>
          </p:nvSpPr>
          <p:spPr>
            <a:xfrm>
              <a:off x="7473355"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9"/>
            <p:cNvSpPr/>
            <p:nvPr/>
          </p:nvSpPr>
          <p:spPr>
            <a:xfrm>
              <a:off x="7473355"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9"/>
            <p:cNvSpPr/>
            <p:nvPr/>
          </p:nvSpPr>
          <p:spPr>
            <a:xfrm>
              <a:off x="7465128"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9"/>
            <p:cNvSpPr/>
            <p:nvPr/>
          </p:nvSpPr>
          <p:spPr>
            <a:xfrm>
              <a:off x="7465128"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9"/>
            <p:cNvSpPr/>
            <p:nvPr/>
          </p:nvSpPr>
          <p:spPr>
            <a:xfrm>
              <a:off x="7473355"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9"/>
            <p:cNvSpPr/>
            <p:nvPr/>
          </p:nvSpPr>
          <p:spPr>
            <a:xfrm>
              <a:off x="7465128"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9"/>
            <p:cNvSpPr/>
            <p:nvPr/>
          </p:nvSpPr>
          <p:spPr>
            <a:xfrm>
              <a:off x="7473355"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9"/>
            <p:cNvSpPr/>
            <p:nvPr/>
          </p:nvSpPr>
          <p:spPr>
            <a:xfrm>
              <a:off x="7465128"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9"/>
            <p:cNvSpPr/>
            <p:nvPr/>
          </p:nvSpPr>
          <p:spPr>
            <a:xfrm>
              <a:off x="7465128"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9"/>
            <p:cNvSpPr/>
            <p:nvPr/>
          </p:nvSpPr>
          <p:spPr>
            <a:xfrm>
              <a:off x="7473355"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9"/>
            <p:cNvSpPr/>
            <p:nvPr/>
          </p:nvSpPr>
          <p:spPr>
            <a:xfrm>
              <a:off x="7473355"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9"/>
            <p:cNvSpPr/>
            <p:nvPr/>
          </p:nvSpPr>
          <p:spPr>
            <a:xfrm>
              <a:off x="7473355"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9"/>
            <p:cNvSpPr/>
            <p:nvPr/>
          </p:nvSpPr>
          <p:spPr>
            <a:xfrm>
              <a:off x="3227168"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9"/>
            <p:cNvSpPr/>
            <p:nvPr/>
          </p:nvSpPr>
          <p:spPr>
            <a:xfrm>
              <a:off x="3227168"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9"/>
            <p:cNvSpPr/>
            <p:nvPr/>
          </p:nvSpPr>
          <p:spPr>
            <a:xfrm>
              <a:off x="3227168"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9"/>
            <p:cNvSpPr/>
            <p:nvPr/>
          </p:nvSpPr>
          <p:spPr>
            <a:xfrm>
              <a:off x="3227168"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9"/>
            <p:cNvSpPr/>
            <p:nvPr/>
          </p:nvSpPr>
          <p:spPr>
            <a:xfrm>
              <a:off x="3219775"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9"/>
            <p:cNvSpPr/>
            <p:nvPr/>
          </p:nvSpPr>
          <p:spPr>
            <a:xfrm>
              <a:off x="3219775"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9"/>
            <p:cNvSpPr/>
            <p:nvPr/>
          </p:nvSpPr>
          <p:spPr>
            <a:xfrm>
              <a:off x="3227168"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9"/>
            <p:cNvSpPr/>
            <p:nvPr/>
          </p:nvSpPr>
          <p:spPr>
            <a:xfrm>
              <a:off x="3219775"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9"/>
            <p:cNvSpPr/>
            <p:nvPr/>
          </p:nvSpPr>
          <p:spPr>
            <a:xfrm>
              <a:off x="3227168"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9"/>
            <p:cNvSpPr/>
            <p:nvPr/>
          </p:nvSpPr>
          <p:spPr>
            <a:xfrm>
              <a:off x="3757971"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9"/>
            <p:cNvSpPr/>
            <p:nvPr/>
          </p:nvSpPr>
          <p:spPr>
            <a:xfrm>
              <a:off x="3757971"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9"/>
            <p:cNvSpPr/>
            <p:nvPr/>
          </p:nvSpPr>
          <p:spPr>
            <a:xfrm>
              <a:off x="3757971"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9"/>
            <p:cNvSpPr/>
            <p:nvPr/>
          </p:nvSpPr>
          <p:spPr>
            <a:xfrm>
              <a:off x="3757971"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9"/>
            <p:cNvSpPr/>
            <p:nvPr/>
          </p:nvSpPr>
          <p:spPr>
            <a:xfrm>
              <a:off x="3749744"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9"/>
            <p:cNvSpPr/>
            <p:nvPr/>
          </p:nvSpPr>
          <p:spPr>
            <a:xfrm>
              <a:off x="3749744"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9"/>
            <p:cNvSpPr/>
            <p:nvPr/>
          </p:nvSpPr>
          <p:spPr>
            <a:xfrm>
              <a:off x="3757971"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9"/>
            <p:cNvSpPr/>
            <p:nvPr/>
          </p:nvSpPr>
          <p:spPr>
            <a:xfrm>
              <a:off x="3749744"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9"/>
            <p:cNvSpPr/>
            <p:nvPr/>
          </p:nvSpPr>
          <p:spPr>
            <a:xfrm>
              <a:off x="3757971"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9"/>
            <p:cNvSpPr/>
            <p:nvPr/>
          </p:nvSpPr>
          <p:spPr>
            <a:xfrm>
              <a:off x="428889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9"/>
            <p:cNvSpPr/>
            <p:nvPr/>
          </p:nvSpPr>
          <p:spPr>
            <a:xfrm>
              <a:off x="428889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9"/>
            <p:cNvSpPr/>
            <p:nvPr/>
          </p:nvSpPr>
          <p:spPr>
            <a:xfrm>
              <a:off x="428889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9"/>
            <p:cNvSpPr/>
            <p:nvPr/>
          </p:nvSpPr>
          <p:spPr>
            <a:xfrm>
              <a:off x="428889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9"/>
            <p:cNvSpPr/>
            <p:nvPr/>
          </p:nvSpPr>
          <p:spPr>
            <a:xfrm>
              <a:off x="4280666"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9"/>
            <p:cNvSpPr/>
            <p:nvPr/>
          </p:nvSpPr>
          <p:spPr>
            <a:xfrm>
              <a:off x="4280666"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9"/>
            <p:cNvSpPr/>
            <p:nvPr/>
          </p:nvSpPr>
          <p:spPr>
            <a:xfrm>
              <a:off x="428889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9"/>
            <p:cNvSpPr/>
            <p:nvPr/>
          </p:nvSpPr>
          <p:spPr>
            <a:xfrm>
              <a:off x="4280666"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9"/>
            <p:cNvSpPr/>
            <p:nvPr/>
          </p:nvSpPr>
          <p:spPr>
            <a:xfrm>
              <a:off x="428889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9"/>
            <p:cNvSpPr/>
            <p:nvPr/>
          </p:nvSpPr>
          <p:spPr>
            <a:xfrm>
              <a:off x="5349903" y="206"/>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9"/>
            <p:cNvSpPr/>
            <p:nvPr/>
          </p:nvSpPr>
          <p:spPr>
            <a:xfrm>
              <a:off x="5349903" y="144353"/>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9"/>
            <p:cNvSpPr/>
            <p:nvPr/>
          </p:nvSpPr>
          <p:spPr>
            <a:xfrm>
              <a:off x="5349903" y="288618"/>
              <a:ext cx="25872" cy="79167"/>
            </a:xfrm>
            <a:custGeom>
              <a:avLst/>
              <a:gdLst/>
              <a:ahLst/>
              <a:cxnLst/>
              <a:rect l="l" t="t" r="r" b="b"/>
              <a:pathLst>
                <a:path w="217" h="664" extrusionOk="0">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9"/>
            <p:cNvSpPr/>
            <p:nvPr/>
          </p:nvSpPr>
          <p:spPr>
            <a:xfrm>
              <a:off x="5349903" y="433718"/>
              <a:ext cx="25872" cy="78213"/>
            </a:xfrm>
            <a:custGeom>
              <a:avLst/>
              <a:gdLst/>
              <a:ahLst/>
              <a:cxnLst/>
              <a:rect l="l" t="t" r="r" b="b"/>
              <a:pathLst>
                <a:path w="217" h="656" extrusionOk="0">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9"/>
            <p:cNvSpPr/>
            <p:nvPr/>
          </p:nvSpPr>
          <p:spPr>
            <a:xfrm>
              <a:off x="5341557" y="577029"/>
              <a:ext cx="53414" cy="80955"/>
            </a:xfrm>
            <a:custGeom>
              <a:avLst/>
              <a:gdLst/>
              <a:ahLst/>
              <a:cxnLst/>
              <a:rect l="l" t="t" r="r" b="b"/>
              <a:pathLst>
                <a:path w="448" h="679" extrusionOk="0">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9"/>
            <p:cNvSpPr/>
            <p:nvPr/>
          </p:nvSpPr>
          <p:spPr>
            <a:xfrm>
              <a:off x="5341557" y="722248"/>
              <a:ext cx="53414" cy="80955"/>
            </a:xfrm>
            <a:custGeom>
              <a:avLst/>
              <a:gdLst/>
              <a:ahLst/>
              <a:cxnLst/>
              <a:rect l="l" t="t" r="r" b="b"/>
              <a:pathLst>
                <a:path w="448" h="679" extrusionOk="0">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9"/>
            <p:cNvSpPr/>
            <p:nvPr/>
          </p:nvSpPr>
          <p:spPr>
            <a:xfrm>
              <a:off x="5349903" y="868302"/>
              <a:ext cx="25872" cy="78213"/>
            </a:xfrm>
            <a:custGeom>
              <a:avLst/>
              <a:gdLst/>
              <a:ahLst/>
              <a:cxnLst/>
              <a:rect l="l" t="t" r="r" b="b"/>
              <a:pathLst>
                <a:path w="217" h="656" extrusionOk="0">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9"/>
            <p:cNvSpPr/>
            <p:nvPr/>
          </p:nvSpPr>
          <p:spPr>
            <a:xfrm>
              <a:off x="5341557" y="1010660"/>
              <a:ext cx="53414" cy="81909"/>
            </a:xfrm>
            <a:custGeom>
              <a:avLst/>
              <a:gdLst/>
              <a:ahLst/>
              <a:cxnLst/>
              <a:rect l="l" t="t" r="r" b="b"/>
              <a:pathLst>
                <a:path w="448" h="687" extrusionOk="0">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9"/>
            <p:cNvSpPr/>
            <p:nvPr/>
          </p:nvSpPr>
          <p:spPr>
            <a:xfrm>
              <a:off x="5349903" y="1156713"/>
              <a:ext cx="25872" cy="79167"/>
            </a:xfrm>
            <a:custGeom>
              <a:avLst/>
              <a:gdLst/>
              <a:ahLst/>
              <a:cxnLst/>
              <a:rect l="l" t="t" r="r" b="b"/>
              <a:pathLst>
                <a:path w="217" h="664" extrusionOk="0">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9"/>
            <p:cNvSpPr/>
            <p:nvPr/>
          </p:nvSpPr>
          <p:spPr>
            <a:xfrm>
              <a:off x="5341557" y="1300979"/>
              <a:ext cx="53414" cy="80955"/>
            </a:xfrm>
            <a:custGeom>
              <a:avLst/>
              <a:gdLst/>
              <a:ahLst/>
              <a:cxnLst/>
              <a:rect l="l" t="t" r="r" b="b"/>
              <a:pathLst>
                <a:path w="448" h="679" extrusionOk="0">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9"/>
            <p:cNvSpPr/>
            <p:nvPr/>
          </p:nvSpPr>
          <p:spPr>
            <a:xfrm>
              <a:off x="6411510"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9"/>
            <p:cNvSpPr/>
            <p:nvPr/>
          </p:nvSpPr>
          <p:spPr>
            <a:xfrm>
              <a:off x="6411510"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9"/>
            <p:cNvSpPr/>
            <p:nvPr/>
          </p:nvSpPr>
          <p:spPr>
            <a:xfrm>
              <a:off x="6411510"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9"/>
            <p:cNvSpPr/>
            <p:nvPr/>
          </p:nvSpPr>
          <p:spPr>
            <a:xfrm>
              <a:off x="6411510"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9"/>
            <p:cNvSpPr/>
            <p:nvPr/>
          </p:nvSpPr>
          <p:spPr>
            <a:xfrm>
              <a:off x="6403283"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9"/>
            <p:cNvSpPr/>
            <p:nvPr/>
          </p:nvSpPr>
          <p:spPr>
            <a:xfrm>
              <a:off x="6403283"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9"/>
            <p:cNvSpPr/>
            <p:nvPr/>
          </p:nvSpPr>
          <p:spPr>
            <a:xfrm>
              <a:off x="6411510"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9"/>
            <p:cNvSpPr/>
            <p:nvPr/>
          </p:nvSpPr>
          <p:spPr>
            <a:xfrm>
              <a:off x="6403283"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9"/>
            <p:cNvSpPr/>
            <p:nvPr/>
          </p:nvSpPr>
          <p:spPr>
            <a:xfrm>
              <a:off x="6411510" y="1156713"/>
              <a:ext cx="25872" cy="79167"/>
            </a:xfrm>
            <a:custGeom>
              <a:avLst/>
              <a:gdLst/>
              <a:ahLst/>
              <a:cxnLst/>
              <a:rect l="l" t="t" r="r" b="b"/>
              <a:pathLst>
                <a:path w="217" h="664" extrusionOk="0">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9"/>
            <p:cNvSpPr/>
            <p:nvPr/>
          </p:nvSpPr>
          <p:spPr>
            <a:xfrm>
              <a:off x="6403283" y="1300979"/>
              <a:ext cx="53414" cy="80955"/>
            </a:xfrm>
            <a:custGeom>
              <a:avLst/>
              <a:gdLst/>
              <a:ahLst/>
              <a:cxnLst/>
              <a:rect l="l" t="t" r="r" b="b"/>
              <a:pathLst>
                <a:path w="448" h="679" extrusionOk="0">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9"/>
            <p:cNvSpPr/>
            <p:nvPr/>
          </p:nvSpPr>
          <p:spPr>
            <a:xfrm>
              <a:off x="6411510"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9"/>
            <p:cNvSpPr/>
            <p:nvPr/>
          </p:nvSpPr>
          <p:spPr>
            <a:xfrm>
              <a:off x="6403283" y="1590344"/>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9"/>
            <p:cNvSpPr/>
            <p:nvPr/>
          </p:nvSpPr>
          <p:spPr>
            <a:xfrm>
              <a:off x="6411510"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9"/>
            <p:cNvSpPr/>
            <p:nvPr/>
          </p:nvSpPr>
          <p:spPr>
            <a:xfrm>
              <a:off x="6403283" y="1879709"/>
              <a:ext cx="53414" cy="80955"/>
            </a:xfrm>
            <a:custGeom>
              <a:avLst/>
              <a:gdLst/>
              <a:ahLst/>
              <a:cxnLst/>
              <a:rect l="l" t="t" r="r" b="b"/>
              <a:pathLst>
                <a:path w="448" h="679" extrusionOk="0">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9"/>
            <p:cNvSpPr/>
            <p:nvPr/>
          </p:nvSpPr>
          <p:spPr>
            <a:xfrm>
              <a:off x="826878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9"/>
            <p:cNvSpPr/>
            <p:nvPr/>
          </p:nvSpPr>
          <p:spPr>
            <a:xfrm>
              <a:off x="826878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9"/>
            <p:cNvSpPr/>
            <p:nvPr/>
          </p:nvSpPr>
          <p:spPr>
            <a:xfrm>
              <a:off x="826878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9"/>
            <p:cNvSpPr/>
            <p:nvPr/>
          </p:nvSpPr>
          <p:spPr>
            <a:xfrm>
              <a:off x="826878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9"/>
            <p:cNvSpPr/>
            <p:nvPr/>
          </p:nvSpPr>
          <p:spPr>
            <a:xfrm>
              <a:off x="826139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9"/>
            <p:cNvSpPr/>
            <p:nvPr/>
          </p:nvSpPr>
          <p:spPr>
            <a:xfrm>
              <a:off x="826139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9"/>
            <p:cNvSpPr/>
            <p:nvPr/>
          </p:nvSpPr>
          <p:spPr>
            <a:xfrm>
              <a:off x="826878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9"/>
            <p:cNvSpPr/>
            <p:nvPr/>
          </p:nvSpPr>
          <p:spPr>
            <a:xfrm>
              <a:off x="826139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9"/>
            <p:cNvSpPr/>
            <p:nvPr/>
          </p:nvSpPr>
          <p:spPr>
            <a:xfrm>
              <a:off x="2697199"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9"/>
            <p:cNvSpPr/>
            <p:nvPr/>
          </p:nvSpPr>
          <p:spPr>
            <a:xfrm>
              <a:off x="2697199"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9"/>
            <p:cNvSpPr/>
            <p:nvPr/>
          </p:nvSpPr>
          <p:spPr>
            <a:xfrm>
              <a:off x="2697199"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9"/>
            <p:cNvSpPr/>
            <p:nvPr/>
          </p:nvSpPr>
          <p:spPr>
            <a:xfrm>
              <a:off x="2697199"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9"/>
            <p:cNvSpPr/>
            <p:nvPr/>
          </p:nvSpPr>
          <p:spPr>
            <a:xfrm>
              <a:off x="2688972"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9"/>
            <p:cNvSpPr/>
            <p:nvPr/>
          </p:nvSpPr>
          <p:spPr>
            <a:xfrm>
              <a:off x="2688972"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9"/>
            <p:cNvSpPr/>
            <p:nvPr/>
          </p:nvSpPr>
          <p:spPr>
            <a:xfrm>
              <a:off x="2697199"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9"/>
            <p:cNvSpPr/>
            <p:nvPr/>
          </p:nvSpPr>
          <p:spPr>
            <a:xfrm>
              <a:off x="2688972"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9"/>
            <p:cNvSpPr/>
            <p:nvPr/>
          </p:nvSpPr>
          <p:spPr>
            <a:xfrm>
              <a:off x="2697199" y="1156713"/>
              <a:ext cx="26826" cy="79167"/>
            </a:xfrm>
            <a:custGeom>
              <a:avLst/>
              <a:gdLst/>
              <a:ahLst/>
              <a:cxnLst/>
              <a:rect l="l" t="t" r="r" b="b"/>
              <a:pathLst>
                <a:path w="225" h="664" extrusionOk="0">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9"/>
            <p:cNvSpPr/>
            <p:nvPr/>
          </p:nvSpPr>
          <p:spPr>
            <a:xfrm>
              <a:off x="2688972" y="1300979"/>
              <a:ext cx="53414" cy="80955"/>
            </a:xfrm>
            <a:custGeom>
              <a:avLst/>
              <a:gdLst/>
              <a:ahLst/>
              <a:cxnLst/>
              <a:rect l="l" t="t" r="r" b="b"/>
              <a:pathLst>
                <a:path w="448" h="679" extrusionOk="0">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1" name="Google Shape;2921;p9"/>
          <p:cNvSpPr txBox="1">
            <a:spLocks noGrp="1"/>
          </p:cNvSpPr>
          <p:nvPr>
            <p:ph type="subTitle" idx="1"/>
          </p:nvPr>
        </p:nvSpPr>
        <p:spPr>
          <a:xfrm>
            <a:off x="1084951" y="2249027"/>
            <a:ext cx="4974300" cy="136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2922" name="Google Shape;2922;p9"/>
          <p:cNvSpPr txBox="1">
            <a:spLocks noGrp="1"/>
          </p:cNvSpPr>
          <p:nvPr>
            <p:ph type="title"/>
          </p:nvPr>
        </p:nvSpPr>
        <p:spPr>
          <a:xfrm>
            <a:off x="1085099" y="1498100"/>
            <a:ext cx="4974300" cy="79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200"/>
              <a:buNone/>
              <a:defRPr sz="4200"/>
            </a:lvl1pPr>
            <a:lvl2pPr lvl="1" rtl="0">
              <a:spcBef>
                <a:spcPts val="0"/>
              </a:spcBef>
              <a:spcAft>
                <a:spcPts val="0"/>
              </a:spcAft>
              <a:buSzPts val="3600"/>
              <a:buFont typeface="Palanquin Dark"/>
              <a:buNone/>
              <a:defRPr>
                <a:latin typeface="Palanquin Dark"/>
                <a:ea typeface="Palanquin Dark"/>
                <a:cs typeface="Palanquin Dark"/>
                <a:sym typeface="Palanquin Dark"/>
              </a:defRPr>
            </a:lvl2pPr>
            <a:lvl3pPr lvl="2" rtl="0">
              <a:spcBef>
                <a:spcPts val="0"/>
              </a:spcBef>
              <a:spcAft>
                <a:spcPts val="0"/>
              </a:spcAft>
              <a:buSzPts val="3600"/>
              <a:buFont typeface="Palanquin Dark"/>
              <a:buNone/>
              <a:defRPr>
                <a:latin typeface="Palanquin Dark"/>
                <a:ea typeface="Palanquin Dark"/>
                <a:cs typeface="Palanquin Dark"/>
                <a:sym typeface="Palanquin Dark"/>
              </a:defRPr>
            </a:lvl3pPr>
            <a:lvl4pPr lvl="3" rtl="0">
              <a:spcBef>
                <a:spcPts val="0"/>
              </a:spcBef>
              <a:spcAft>
                <a:spcPts val="0"/>
              </a:spcAft>
              <a:buSzPts val="3600"/>
              <a:buFont typeface="Palanquin Dark"/>
              <a:buNone/>
              <a:defRPr>
                <a:latin typeface="Palanquin Dark"/>
                <a:ea typeface="Palanquin Dark"/>
                <a:cs typeface="Palanquin Dark"/>
                <a:sym typeface="Palanquin Dark"/>
              </a:defRPr>
            </a:lvl4pPr>
            <a:lvl5pPr lvl="4" rtl="0">
              <a:spcBef>
                <a:spcPts val="0"/>
              </a:spcBef>
              <a:spcAft>
                <a:spcPts val="0"/>
              </a:spcAft>
              <a:buSzPts val="3600"/>
              <a:buFont typeface="Palanquin Dark"/>
              <a:buNone/>
              <a:defRPr>
                <a:latin typeface="Palanquin Dark"/>
                <a:ea typeface="Palanquin Dark"/>
                <a:cs typeface="Palanquin Dark"/>
                <a:sym typeface="Palanquin Dark"/>
              </a:defRPr>
            </a:lvl5pPr>
            <a:lvl6pPr lvl="5" rtl="0">
              <a:spcBef>
                <a:spcPts val="0"/>
              </a:spcBef>
              <a:spcAft>
                <a:spcPts val="0"/>
              </a:spcAft>
              <a:buSzPts val="3600"/>
              <a:buFont typeface="Palanquin Dark"/>
              <a:buNone/>
              <a:defRPr>
                <a:latin typeface="Palanquin Dark"/>
                <a:ea typeface="Palanquin Dark"/>
                <a:cs typeface="Palanquin Dark"/>
                <a:sym typeface="Palanquin Dark"/>
              </a:defRPr>
            </a:lvl6pPr>
            <a:lvl7pPr lvl="6" rtl="0">
              <a:spcBef>
                <a:spcPts val="0"/>
              </a:spcBef>
              <a:spcAft>
                <a:spcPts val="0"/>
              </a:spcAft>
              <a:buSzPts val="3600"/>
              <a:buFont typeface="Palanquin Dark"/>
              <a:buNone/>
              <a:defRPr>
                <a:latin typeface="Palanquin Dark"/>
                <a:ea typeface="Palanquin Dark"/>
                <a:cs typeface="Palanquin Dark"/>
                <a:sym typeface="Palanquin Dark"/>
              </a:defRPr>
            </a:lvl7pPr>
            <a:lvl8pPr lvl="7" rtl="0">
              <a:spcBef>
                <a:spcPts val="0"/>
              </a:spcBef>
              <a:spcAft>
                <a:spcPts val="0"/>
              </a:spcAft>
              <a:buSzPts val="3600"/>
              <a:buFont typeface="Palanquin Dark"/>
              <a:buNone/>
              <a:defRPr>
                <a:latin typeface="Palanquin Dark"/>
                <a:ea typeface="Palanquin Dark"/>
                <a:cs typeface="Palanquin Dark"/>
                <a:sym typeface="Palanquin Dark"/>
              </a:defRPr>
            </a:lvl8pPr>
            <a:lvl9pPr lvl="8" rtl="0">
              <a:spcBef>
                <a:spcPts val="0"/>
              </a:spcBef>
              <a:spcAft>
                <a:spcPts val="0"/>
              </a:spcAft>
              <a:buSzPts val="3600"/>
              <a:buFont typeface="Palanquin Dark"/>
              <a:buNone/>
              <a:defRPr>
                <a:latin typeface="Palanquin Dark"/>
                <a:ea typeface="Palanquin Dark"/>
                <a:cs typeface="Palanquin Dark"/>
                <a:sym typeface="Palanquin Dark"/>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923"/>
        <p:cNvGrpSpPr/>
        <p:nvPr/>
      </p:nvGrpSpPr>
      <p:grpSpPr>
        <a:xfrm>
          <a:off x="0" y="0"/>
          <a:ext cx="0" cy="0"/>
          <a:chOff x="0" y="0"/>
          <a:chExt cx="0" cy="0"/>
        </a:xfrm>
      </p:grpSpPr>
      <p:sp>
        <p:nvSpPr>
          <p:cNvPr id="2924" name="Google Shape;2924;p10"/>
          <p:cNvSpPr txBox="1">
            <a:spLocks noGrp="1"/>
          </p:cNvSpPr>
          <p:nvPr>
            <p:ph type="title"/>
          </p:nvPr>
        </p:nvSpPr>
        <p:spPr>
          <a:xfrm>
            <a:off x="720000" y="2454850"/>
            <a:ext cx="2945700" cy="2184300"/>
          </a:xfrm>
          <a:prstGeom prst="rect">
            <a:avLst/>
          </a:prstGeom>
          <a:noFill/>
        </p:spPr>
        <p:txBody>
          <a:bodyPr spcFirstLastPara="1" wrap="square" lIns="91425" tIns="91425" rIns="91425" bIns="91425" anchor="b" anchorCtr="0">
            <a:noAutofit/>
          </a:bodyPr>
          <a:lstStyle>
            <a:lvl1pPr lvl="0" algn="l" rtl="0">
              <a:spcBef>
                <a:spcPts val="0"/>
              </a:spcBef>
              <a:spcAft>
                <a:spcPts val="0"/>
              </a:spcAft>
              <a:buClr>
                <a:schemeClr val="dk2"/>
              </a:buClr>
              <a:buSzPts val="3200"/>
              <a:buFont typeface="Fredoka One"/>
              <a:buNone/>
              <a:defRPr sz="3200">
                <a:highlight>
                  <a:schemeClr val="lt1"/>
                </a:highlight>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grpSp>
        <p:nvGrpSpPr>
          <p:cNvPr id="2925" name="Google Shape;2925;p10"/>
          <p:cNvGrpSpPr/>
          <p:nvPr/>
        </p:nvGrpSpPr>
        <p:grpSpPr>
          <a:xfrm>
            <a:off x="34718" y="206"/>
            <a:ext cx="9074564" cy="4852321"/>
            <a:chOff x="34718" y="206"/>
            <a:chExt cx="9074564" cy="4852321"/>
          </a:xfrm>
        </p:grpSpPr>
        <p:sp>
          <p:nvSpPr>
            <p:cNvPr id="2926" name="Google Shape;2926;p10"/>
            <p:cNvSpPr/>
            <p:nvPr/>
          </p:nvSpPr>
          <p:spPr>
            <a:xfrm>
              <a:off x="57374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10"/>
            <p:cNvSpPr/>
            <p:nvPr/>
          </p:nvSpPr>
          <p:spPr>
            <a:xfrm>
              <a:off x="57374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10"/>
            <p:cNvSpPr/>
            <p:nvPr/>
          </p:nvSpPr>
          <p:spPr>
            <a:xfrm>
              <a:off x="57374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10"/>
            <p:cNvSpPr/>
            <p:nvPr/>
          </p:nvSpPr>
          <p:spPr>
            <a:xfrm>
              <a:off x="565521"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10"/>
            <p:cNvSpPr/>
            <p:nvPr/>
          </p:nvSpPr>
          <p:spPr>
            <a:xfrm>
              <a:off x="565521"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10"/>
            <p:cNvSpPr/>
            <p:nvPr/>
          </p:nvSpPr>
          <p:spPr>
            <a:xfrm>
              <a:off x="57374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10"/>
            <p:cNvSpPr/>
            <p:nvPr/>
          </p:nvSpPr>
          <p:spPr>
            <a:xfrm>
              <a:off x="565521"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10"/>
            <p:cNvSpPr/>
            <p:nvPr/>
          </p:nvSpPr>
          <p:spPr>
            <a:xfrm>
              <a:off x="57374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10"/>
            <p:cNvSpPr/>
            <p:nvPr/>
          </p:nvSpPr>
          <p:spPr>
            <a:xfrm>
              <a:off x="565521"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10"/>
            <p:cNvSpPr/>
            <p:nvPr/>
          </p:nvSpPr>
          <p:spPr>
            <a:xfrm>
              <a:off x="565521"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10"/>
            <p:cNvSpPr/>
            <p:nvPr/>
          </p:nvSpPr>
          <p:spPr>
            <a:xfrm>
              <a:off x="8534126"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10"/>
            <p:cNvSpPr/>
            <p:nvPr/>
          </p:nvSpPr>
          <p:spPr>
            <a:xfrm>
              <a:off x="8534126"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10"/>
            <p:cNvSpPr/>
            <p:nvPr/>
          </p:nvSpPr>
          <p:spPr>
            <a:xfrm>
              <a:off x="8534126"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10"/>
            <p:cNvSpPr/>
            <p:nvPr/>
          </p:nvSpPr>
          <p:spPr>
            <a:xfrm>
              <a:off x="8525900"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10"/>
            <p:cNvSpPr/>
            <p:nvPr/>
          </p:nvSpPr>
          <p:spPr>
            <a:xfrm>
              <a:off x="8525900"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10"/>
            <p:cNvSpPr/>
            <p:nvPr/>
          </p:nvSpPr>
          <p:spPr>
            <a:xfrm>
              <a:off x="8534126"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10"/>
            <p:cNvSpPr/>
            <p:nvPr/>
          </p:nvSpPr>
          <p:spPr>
            <a:xfrm>
              <a:off x="8799588" y="206"/>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10"/>
            <p:cNvSpPr/>
            <p:nvPr/>
          </p:nvSpPr>
          <p:spPr>
            <a:xfrm>
              <a:off x="8799588" y="14435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10"/>
            <p:cNvSpPr/>
            <p:nvPr/>
          </p:nvSpPr>
          <p:spPr>
            <a:xfrm>
              <a:off x="8799588" y="28957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10"/>
            <p:cNvSpPr/>
            <p:nvPr/>
          </p:nvSpPr>
          <p:spPr>
            <a:xfrm>
              <a:off x="8791361" y="432883"/>
              <a:ext cx="53414" cy="80955"/>
            </a:xfrm>
            <a:custGeom>
              <a:avLst/>
              <a:gdLst/>
              <a:ahLst/>
              <a:cxnLst/>
              <a:rect l="l" t="t" r="r" b="b"/>
              <a:pathLst>
                <a:path w="448" h="679" extrusionOk="0">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10"/>
            <p:cNvSpPr/>
            <p:nvPr/>
          </p:nvSpPr>
          <p:spPr>
            <a:xfrm>
              <a:off x="8791361" y="57702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10"/>
            <p:cNvSpPr/>
            <p:nvPr/>
          </p:nvSpPr>
          <p:spPr>
            <a:xfrm>
              <a:off x="8799588" y="723083"/>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10"/>
            <p:cNvSpPr/>
            <p:nvPr/>
          </p:nvSpPr>
          <p:spPr>
            <a:xfrm>
              <a:off x="8791361" y="866394"/>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10"/>
            <p:cNvSpPr/>
            <p:nvPr/>
          </p:nvSpPr>
          <p:spPr>
            <a:xfrm>
              <a:off x="8799588" y="101244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10"/>
            <p:cNvSpPr/>
            <p:nvPr/>
          </p:nvSpPr>
          <p:spPr>
            <a:xfrm>
              <a:off x="8791361" y="1155759"/>
              <a:ext cx="53414" cy="80955"/>
            </a:xfrm>
            <a:custGeom>
              <a:avLst/>
              <a:gdLst/>
              <a:ahLst/>
              <a:cxnLst/>
              <a:rect l="l" t="t" r="r" b="b"/>
              <a:pathLst>
                <a:path w="448" h="679" extrusionOk="0">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10"/>
            <p:cNvSpPr/>
            <p:nvPr/>
          </p:nvSpPr>
          <p:spPr>
            <a:xfrm>
              <a:off x="8791361" y="1300979"/>
              <a:ext cx="53414" cy="80955"/>
            </a:xfrm>
            <a:custGeom>
              <a:avLst/>
              <a:gdLst/>
              <a:ahLst/>
              <a:cxnLst/>
              <a:rect l="l" t="t" r="r" b="b"/>
              <a:pathLst>
                <a:path w="448" h="679" extrusionOk="0">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10"/>
            <p:cNvSpPr/>
            <p:nvPr/>
          </p:nvSpPr>
          <p:spPr>
            <a:xfrm>
              <a:off x="8799588" y="144703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10"/>
            <p:cNvSpPr/>
            <p:nvPr/>
          </p:nvSpPr>
          <p:spPr>
            <a:xfrm>
              <a:off x="8799588" y="1591178"/>
              <a:ext cx="26826" cy="78213"/>
            </a:xfrm>
            <a:custGeom>
              <a:avLst/>
              <a:gdLst/>
              <a:ahLst/>
              <a:cxnLst/>
              <a:rect l="l" t="t" r="r" b="b"/>
              <a:pathLst>
                <a:path w="225" h="656" extrusionOk="0">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10"/>
            <p:cNvSpPr/>
            <p:nvPr/>
          </p:nvSpPr>
          <p:spPr>
            <a:xfrm>
              <a:off x="8799588" y="1736397"/>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10"/>
            <p:cNvSpPr/>
            <p:nvPr/>
          </p:nvSpPr>
          <p:spPr>
            <a:xfrm>
              <a:off x="8791361" y="1879709"/>
              <a:ext cx="53414" cy="80955"/>
            </a:xfrm>
            <a:custGeom>
              <a:avLst/>
              <a:gdLst/>
              <a:ahLst/>
              <a:cxnLst/>
              <a:rect l="l" t="t" r="r" b="b"/>
              <a:pathLst>
                <a:path w="448" h="679" extrusionOk="0">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10"/>
            <p:cNvSpPr/>
            <p:nvPr/>
          </p:nvSpPr>
          <p:spPr>
            <a:xfrm>
              <a:off x="8799588" y="2025762"/>
              <a:ext cx="26826" cy="78213"/>
            </a:xfrm>
            <a:custGeom>
              <a:avLst/>
              <a:gdLst/>
              <a:ahLst/>
              <a:cxnLst/>
              <a:rect l="l" t="t" r="r" b="b"/>
              <a:pathLst>
                <a:path w="225" h="656" extrusionOk="0">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10"/>
            <p:cNvSpPr/>
            <p:nvPr/>
          </p:nvSpPr>
          <p:spPr>
            <a:xfrm>
              <a:off x="8799588" y="217002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10"/>
            <p:cNvSpPr/>
            <p:nvPr/>
          </p:nvSpPr>
          <p:spPr>
            <a:xfrm>
              <a:off x="8791361" y="2313220"/>
              <a:ext cx="53414" cy="80955"/>
            </a:xfrm>
            <a:custGeom>
              <a:avLst/>
              <a:gdLst/>
              <a:ahLst/>
              <a:cxnLst/>
              <a:rect l="l" t="t" r="r" b="b"/>
              <a:pathLst>
                <a:path w="448" h="679" extrusionOk="0">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10"/>
            <p:cNvSpPr/>
            <p:nvPr/>
          </p:nvSpPr>
          <p:spPr>
            <a:xfrm>
              <a:off x="8799588" y="2459393"/>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0"/>
            <p:cNvSpPr/>
            <p:nvPr/>
          </p:nvSpPr>
          <p:spPr>
            <a:xfrm>
              <a:off x="8791361" y="2602704"/>
              <a:ext cx="53414" cy="80955"/>
            </a:xfrm>
            <a:custGeom>
              <a:avLst/>
              <a:gdLst/>
              <a:ahLst/>
              <a:cxnLst/>
              <a:rect l="l" t="t" r="r" b="b"/>
              <a:pathLst>
                <a:path w="448" h="679" extrusionOk="0">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10"/>
            <p:cNvSpPr/>
            <p:nvPr/>
          </p:nvSpPr>
          <p:spPr>
            <a:xfrm>
              <a:off x="8799588" y="2748758"/>
              <a:ext cx="26826" cy="78094"/>
            </a:xfrm>
            <a:custGeom>
              <a:avLst/>
              <a:gdLst/>
              <a:ahLst/>
              <a:cxnLst/>
              <a:rect l="l" t="t" r="r" b="b"/>
              <a:pathLst>
                <a:path w="225" h="655" extrusionOk="0">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10"/>
            <p:cNvSpPr/>
            <p:nvPr/>
          </p:nvSpPr>
          <p:spPr>
            <a:xfrm>
              <a:off x="42945" y="206"/>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10"/>
            <p:cNvSpPr/>
            <p:nvPr/>
          </p:nvSpPr>
          <p:spPr>
            <a:xfrm>
              <a:off x="42945" y="144353"/>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0"/>
            <p:cNvSpPr/>
            <p:nvPr/>
          </p:nvSpPr>
          <p:spPr>
            <a:xfrm>
              <a:off x="42945" y="288618"/>
              <a:ext cx="26707" cy="79167"/>
            </a:xfrm>
            <a:custGeom>
              <a:avLst/>
              <a:gdLst/>
              <a:ahLst/>
              <a:cxnLst/>
              <a:rect l="l" t="t" r="r" b="b"/>
              <a:pathLst>
                <a:path w="224" h="664" extrusionOk="0">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0"/>
            <p:cNvSpPr/>
            <p:nvPr/>
          </p:nvSpPr>
          <p:spPr>
            <a:xfrm>
              <a:off x="42945" y="433718"/>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10"/>
            <p:cNvSpPr/>
            <p:nvPr/>
          </p:nvSpPr>
          <p:spPr>
            <a:xfrm>
              <a:off x="34718" y="577029"/>
              <a:ext cx="53295" cy="80955"/>
            </a:xfrm>
            <a:custGeom>
              <a:avLst/>
              <a:gdLst/>
              <a:ahLst/>
              <a:cxnLst/>
              <a:rect l="l" t="t" r="r" b="b"/>
              <a:pathLst>
                <a:path w="447" h="679" extrusionOk="0">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10"/>
            <p:cNvSpPr/>
            <p:nvPr/>
          </p:nvSpPr>
          <p:spPr>
            <a:xfrm>
              <a:off x="34718" y="722248"/>
              <a:ext cx="53295" cy="80955"/>
            </a:xfrm>
            <a:custGeom>
              <a:avLst/>
              <a:gdLst/>
              <a:ahLst/>
              <a:cxnLst/>
              <a:rect l="l" t="t" r="r" b="b"/>
              <a:pathLst>
                <a:path w="447" h="679" extrusionOk="0">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10"/>
            <p:cNvSpPr/>
            <p:nvPr/>
          </p:nvSpPr>
          <p:spPr>
            <a:xfrm>
              <a:off x="42945" y="86830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10"/>
            <p:cNvSpPr/>
            <p:nvPr/>
          </p:nvSpPr>
          <p:spPr>
            <a:xfrm>
              <a:off x="34718" y="1010660"/>
              <a:ext cx="53295" cy="81909"/>
            </a:xfrm>
            <a:custGeom>
              <a:avLst/>
              <a:gdLst/>
              <a:ahLst/>
              <a:cxnLst/>
              <a:rect l="l" t="t" r="r" b="b"/>
              <a:pathLst>
                <a:path w="447" h="687" extrusionOk="0">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10"/>
            <p:cNvSpPr/>
            <p:nvPr/>
          </p:nvSpPr>
          <p:spPr>
            <a:xfrm>
              <a:off x="42945" y="1156713"/>
              <a:ext cx="26707" cy="79167"/>
            </a:xfrm>
            <a:custGeom>
              <a:avLst/>
              <a:gdLst/>
              <a:ahLst/>
              <a:cxnLst/>
              <a:rect l="l" t="t" r="r" b="b"/>
              <a:pathLst>
                <a:path w="224" h="664" extrusionOk="0">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10"/>
            <p:cNvSpPr/>
            <p:nvPr/>
          </p:nvSpPr>
          <p:spPr>
            <a:xfrm>
              <a:off x="34718" y="1300979"/>
              <a:ext cx="53295" cy="80955"/>
            </a:xfrm>
            <a:custGeom>
              <a:avLst/>
              <a:gdLst/>
              <a:ahLst/>
              <a:cxnLst/>
              <a:rect l="l" t="t" r="r" b="b"/>
              <a:pathLst>
                <a:path w="447" h="679" extrusionOk="0">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10"/>
            <p:cNvSpPr/>
            <p:nvPr/>
          </p:nvSpPr>
          <p:spPr>
            <a:xfrm>
              <a:off x="42945" y="144703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10"/>
            <p:cNvSpPr/>
            <p:nvPr/>
          </p:nvSpPr>
          <p:spPr>
            <a:xfrm>
              <a:off x="34718" y="159034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10"/>
            <p:cNvSpPr/>
            <p:nvPr/>
          </p:nvSpPr>
          <p:spPr>
            <a:xfrm>
              <a:off x="42945" y="1736397"/>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10"/>
            <p:cNvSpPr/>
            <p:nvPr/>
          </p:nvSpPr>
          <p:spPr>
            <a:xfrm>
              <a:off x="34718" y="1879709"/>
              <a:ext cx="53295" cy="80955"/>
            </a:xfrm>
            <a:custGeom>
              <a:avLst/>
              <a:gdLst/>
              <a:ahLst/>
              <a:cxnLst/>
              <a:rect l="l" t="t" r="r" b="b"/>
              <a:pathLst>
                <a:path w="447" h="679" extrusionOk="0">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10"/>
            <p:cNvSpPr/>
            <p:nvPr/>
          </p:nvSpPr>
          <p:spPr>
            <a:xfrm>
              <a:off x="42945" y="2025762"/>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10"/>
            <p:cNvSpPr/>
            <p:nvPr/>
          </p:nvSpPr>
          <p:spPr>
            <a:xfrm>
              <a:off x="42945" y="2169909"/>
              <a:ext cx="26707" cy="78213"/>
            </a:xfrm>
            <a:custGeom>
              <a:avLst/>
              <a:gdLst/>
              <a:ahLst/>
              <a:cxnLst/>
              <a:rect l="l" t="t" r="r" b="b"/>
              <a:pathLst>
                <a:path w="224" h="656" extrusionOk="0">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10"/>
            <p:cNvSpPr/>
            <p:nvPr/>
          </p:nvSpPr>
          <p:spPr>
            <a:xfrm>
              <a:off x="34718" y="2313220"/>
              <a:ext cx="53295" cy="80955"/>
            </a:xfrm>
            <a:custGeom>
              <a:avLst/>
              <a:gdLst/>
              <a:ahLst/>
              <a:cxnLst/>
              <a:rect l="l" t="t" r="r" b="b"/>
              <a:pathLst>
                <a:path w="447" h="679" extrusionOk="0">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10"/>
            <p:cNvSpPr/>
            <p:nvPr/>
          </p:nvSpPr>
          <p:spPr>
            <a:xfrm>
              <a:off x="34718" y="2458439"/>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0"/>
            <p:cNvSpPr/>
            <p:nvPr/>
          </p:nvSpPr>
          <p:spPr>
            <a:xfrm>
              <a:off x="42945" y="260449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10"/>
            <p:cNvSpPr/>
            <p:nvPr/>
          </p:nvSpPr>
          <p:spPr>
            <a:xfrm>
              <a:off x="34718" y="2747804"/>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10"/>
            <p:cNvSpPr/>
            <p:nvPr/>
          </p:nvSpPr>
          <p:spPr>
            <a:xfrm>
              <a:off x="42945" y="2893858"/>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10"/>
            <p:cNvSpPr/>
            <p:nvPr/>
          </p:nvSpPr>
          <p:spPr>
            <a:xfrm>
              <a:off x="42945" y="303812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10"/>
            <p:cNvSpPr/>
            <p:nvPr/>
          </p:nvSpPr>
          <p:spPr>
            <a:xfrm>
              <a:off x="34718" y="3181315"/>
              <a:ext cx="53295" cy="81075"/>
            </a:xfrm>
            <a:custGeom>
              <a:avLst/>
              <a:gdLst/>
              <a:ahLst/>
              <a:cxnLst/>
              <a:rect l="l" t="t" r="r" b="b"/>
              <a:pathLst>
                <a:path w="447" h="680" extrusionOk="0">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10"/>
            <p:cNvSpPr/>
            <p:nvPr/>
          </p:nvSpPr>
          <p:spPr>
            <a:xfrm>
              <a:off x="34718" y="3326535"/>
              <a:ext cx="53295" cy="80955"/>
            </a:xfrm>
            <a:custGeom>
              <a:avLst/>
              <a:gdLst/>
              <a:ahLst/>
              <a:cxnLst/>
              <a:rect l="l" t="t" r="r" b="b"/>
              <a:pathLst>
                <a:path w="447" h="679" extrusionOk="0">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10"/>
            <p:cNvSpPr/>
            <p:nvPr/>
          </p:nvSpPr>
          <p:spPr>
            <a:xfrm>
              <a:off x="34718" y="3470800"/>
              <a:ext cx="53295" cy="80955"/>
            </a:xfrm>
            <a:custGeom>
              <a:avLst/>
              <a:gdLst/>
              <a:ahLst/>
              <a:cxnLst/>
              <a:rect l="l" t="t" r="r" b="b"/>
              <a:pathLst>
                <a:path w="447" h="679" extrusionOk="0">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10"/>
            <p:cNvSpPr/>
            <p:nvPr/>
          </p:nvSpPr>
          <p:spPr>
            <a:xfrm>
              <a:off x="42945" y="3616853"/>
              <a:ext cx="26707" cy="78094"/>
            </a:xfrm>
            <a:custGeom>
              <a:avLst/>
              <a:gdLst/>
              <a:ahLst/>
              <a:cxnLst/>
              <a:rect l="l" t="t" r="r" b="b"/>
              <a:pathLst>
                <a:path w="224" h="655"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10"/>
            <p:cNvSpPr/>
            <p:nvPr/>
          </p:nvSpPr>
          <p:spPr>
            <a:xfrm>
              <a:off x="42945" y="3761953"/>
              <a:ext cx="26707" cy="78213"/>
            </a:xfrm>
            <a:custGeom>
              <a:avLst/>
              <a:gdLst/>
              <a:ahLst/>
              <a:cxnLst/>
              <a:rect l="l" t="t" r="r" b="b"/>
              <a:pathLst>
                <a:path w="224" h="656" extrusionOk="0">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0"/>
            <p:cNvSpPr/>
            <p:nvPr/>
          </p:nvSpPr>
          <p:spPr>
            <a:xfrm>
              <a:off x="42945" y="3906219"/>
              <a:ext cx="26707" cy="78213"/>
            </a:xfrm>
            <a:custGeom>
              <a:avLst/>
              <a:gdLst/>
              <a:ahLst/>
              <a:cxnLst/>
              <a:rect l="l" t="t" r="r" b="b"/>
              <a:pathLst>
                <a:path w="224" h="656" extrusionOk="0">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10"/>
            <p:cNvSpPr/>
            <p:nvPr/>
          </p:nvSpPr>
          <p:spPr>
            <a:xfrm>
              <a:off x="34718" y="404953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10"/>
            <p:cNvSpPr/>
            <p:nvPr/>
          </p:nvSpPr>
          <p:spPr>
            <a:xfrm>
              <a:off x="42945" y="419558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10"/>
            <p:cNvSpPr/>
            <p:nvPr/>
          </p:nvSpPr>
          <p:spPr>
            <a:xfrm>
              <a:off x="34718" y="4338895"/>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10"/>
            <p:cNvSpPr/>
            <p:nvPr/>
          </p:nvSpPr>
          <p:spPr>
            <a:xfrm>
              <a:off x="42945" y="4484949"/>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10"/>
            <p:cNvSpPr/>
            <p:nvPr/>
          </p:nvSpPr>
          <p:spPr>
            <a:xfrm>
              <a:off x="34718" y="4628260"/>
              <a:ext cx="53295" cy="80955"/>
            </a:xfrm>
            <a:custGeom>
              <a:avLst/>
              <a:gdLst/>
              <a:ahLst/>
              <a:cxnLst/>
              <a:rect l="l" t="t" r="r" b="b"/>
              <a:pathLst>
                <a:path w="447" h="679" extrusionOk="0">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0"/>
            <p:cNvSpPr/>
            <p:nvPr/>
          </p:nvSpPr>
          <p:spPr>
            <a:xfrm>
              <a:off x="42945" y="4774314"/>
              <a:ext cx="26707" cy="78213"/>
            </a:xfrm>
            <a:custGeom>
              <a:avLst/>
              <a:gdLst/>
              <a:ahLst/>
              <a:cxnLst/>
              <a:rect l="l" t="t" r="r" b="b"/>
              <a:pathLst>
                <a:path w="224" h="656" extrusionOk="0">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10"/>
            <p:cNvSpPr/>
            <p:nvPr/>
          </p:nvSpPr>
          <p:spPr>
            <a:xfrm>
              <a:off x="308286"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10"/>
            <p:cNvSpPr/>
            <p:nvPr/>
          </p:nvSpPr>
          <p:spPr>
            <a:xfrm>
              <a:off x="308286"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0"/>
            <p:cNvSpPr/>
            <p:nvPr/>
          </p:nvSpPr>
          <p:spPr>
            <a:xfrm>
              <a:off x="308286"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10"/>
            <p:cNvSpPr/>
            <p:nvPr/>
          </p:nvSpPr>
          <p:spPr>
            <a:xfrm>
              <a:off x="308286"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0"/>
            <p:cNvSpPr/>
            <p:nvPr/>
          </p:nvSpPr>
          <p:spPr>
            <a:xfrm>
              <a:off x="300060"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0"/>
            <p:cNvSpPr/>
            <p:nvPr/>
          </p:nvSpPr>
          <p:spPr>
            <a:xfrm>
              <a:off x="300060"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0"/>
            <p:cNvSpPr/>
            <p:nvPr/>
          </p:nvSpPr>
          <p:spPr>
            <a:xfrm>
              <a:off x="308286"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10"/>
            <p:cNvSpPr/>
            <p:nvPr/>
          </p:nvSpPr>
          <p:spPr>
            <a:xfrm>
              <a:off x="300060"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0"/>
            <p:cNvSpPr/>
            <p:nvPr/>
          </p:nvSpPr>
          <p:spPr>
            <a:xfrm>
              <a:off x="308286"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10"/>
            <p:cNvSpPr/>
            <p:nvPr/>
          </p:nvSpPr>
          <p:spPr>
            <a:xfrm>
              <a:off x="300060"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10"/>
            <p:cNvSpPr/>
            <p:nvPr/>
          </p:nvSpPr>
          <p:spPr>
            <a:xfrm>
              <a:off x="308286"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10"/>
            <p:cNvSpPr/>
            <p:nvPr/>
          </p:nvSpPr>
          <p:spPr>
            <a:xfrm>
              <a:off x="300060"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10"/>
            <p:cNvSpPr/>
            <p:nvPr/>
          </p:nvSpPr>
          <p:spPr>
            <a:xfrm>
              <a:off x="308286"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10"/>
            <p:cNvSpPr/>
            <p:nvPr/>
          </p:nvSpPr>
          <p:spPr>
            <a:xfrm>
              <a:off x="300060"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10"/>
            <p:cNvSpPr/>
            <p:nvPr/>
          </p:nvSpPr>
          <p:spPr>
            <a:xfrm>
              <a:off x="308286"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10"/>
            <p:cNvSpPr/>
            <p:nvPr/>
          </p:nvSpPr>
          <p:spPr>
            <a:xfrm>
              <a:off x="308286"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10"/>
            <p:cNvSpPr/>
            <p:nvPr/>
          </p:nvSpPr>
          <p:spPr>
            <a:xfrm>
              <a:off x="839090"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10"/>
            <p:cNvSpPr/>
            <p:nvPr/>
          </p:nvSpPr>
          <p:spPr>
            <a:xfrm>
              <a:off x="839090"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10"/>
            <p:cNvSpPr/>
            <p:nvPr/>
          </p:nvSpPr>
          <p:spPr>
            <a:xfrm>
              <a:off x="839090"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10"/>
            <p:cNvSpPr/>
            <p:nvPr/>
          </p:nvSpPr>
          <p:spPr>
            <a:xfrm>
              <a:off x="839090"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10"/>
            <p:cNvSpPr/>
            <p:nvPr/>
          </p:nvSpPr>
          <p:spPr>
            <a:xfrm>
              <a:off x="830863"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10"/>
            <p:cNvSpPr/>
            <p:nvPr/>
          </p:nvSpPr>
          <p:spPr>
            <a:xfrm>
              <a:off x="830863"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10"/>
            <p:cNvSpPr/>
            <p:nvPr/>
          </p:nvSpPr>
          <p:spPr>
            <a:xfrm>
              <a:off x="839090"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10"/>
            <p:cNvSpPr/>
            <p:nvPr/>
          </p:nvSpPr>
          <p:spPr>
            <a:xfrm>
              <a:off x="90642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0"/>
            <p:cNvSpPr/>
            <p:nvPr/>
          </p:nvSpPr>
          <p:spPr>
            <a:xfrm>
              <a:off x="9064214"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0"/>
            <p:cNvSpPr/>
            <p:nvPr/>
          </p:nvSpPr>
          <p:spPr>
            <a:xfrm>
              <a:off x="9064214"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10"/>
            <p:cNvSpPr/>
            <p:nvPr/>
          </p:nvSpPr>
          <p:spPr>
            <a:xfrm>
              <a:off x="9064214"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10"/>
            <p:cNvSpPr/>
            <p:nvPr/>
          </p:nvSpPr>
          <p:spPr>
            <a:xfrm>
              <a:off x="9056822"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0"/>
            <p:cNvSpPr/>
            <p:nvPr/>
          </p:nvSpPr>
          <p:spPr>
            <a:xfrm>
              <a:off x="9056822"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0"/>
            <p:cNvSpPr/>
            <p:nvPr/>
          </p:nvSpPr>
          <p:spPr>
            <a:xfrm>
              <a:off x="9064214"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0"/>
            <p:cNvSpPr/>
            <p:nvPr/>
          </p:nvSpPr>
          <p:spPr>
            <a:xfrm>
              <a:off x="9056822"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0"/>
            <p:cNvSpPr/>
            <p:nvPr/>
          </p:nvSpPr>
          <p:spPr>
            <a:xfrm>
              <a:off x="9064214"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0"/>
            <p:cNvSpPr/>
            <p:nvPr/>
          </p:nvSpPr>
          <p:spPr>
            <a:xfrm>
              <a:off x="9056822"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0"/>
            <p:cNvSpPr/>
            <p:nvPr/>
          </p:nvSpPr>
          <p:spPr>
            <a:xfrm>
              <a:off x="9064214"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0"/>
            <p:cNvSpPr/>
            <p:nvPr/>
          </p:nvSpPr>
          <p:spPr>
            <a:xfrm>
              <a:off x="9056822"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0"/>
            <p:cNvSpPr/>
            <p:nvPr/>
          </p:nvSpPr>
          <p:spPr>
            <a:xfrm>
              <a:off x="9064214"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0"/>
            <p:cNvSpPr/>
            <p:nvPr/>
          </p:nvSpPr>
          <p:spPr>
            <a:xfrm>
              <a:off x="9056822"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0"/>
            <p:cNvSpPr/>
            <p:nvPr/>
          </p:nvSpPr>
          <p:spPr>
            <a:xfrm>
              <a:off x="9064214"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0"/>
            <p:cNvSpPr/>
            <p:nvPr/>
          </p:nvSpPr>
          <p:spPr>
            <a:xfrm>
              <a:off x="9064214"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0"/>
            <p:cNvSpPr/>
            <p:nvPr/>
          </p:nvSpPr>
          <p:spPr>
            <a:xfrm>
              <a:off x="9056822"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0"/>
            <p:cNvSpPr/>
            <p:nvPr/>
          </p:nvSpPr>
          <p:spPr>
            <a:xfrm>
              <a:off x="9056822"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0"/>
            <p:cNvSpPr/>
            <p:nvPr/>
          </p:nvSpPr>
          <p:spPr>
            <a:xfrm>
              <a:off x="9064214" y="260449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0"/>
            <p:cNvSpPr/>
            <p:nvPr/>
          </p:nvSpPr>
          <p:spPr>
            <a:xfrm>
              <a:off x="9056822" y="274780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0"/>
            <p:cNvSpPr/>
            <p:nvPr/>
          </p:nvSpPr>
          <p:spPr>
            <a:xfrm>
              <a:off x="9064214" y="2893858"/>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0"/>
            <p:cNvSpPr/>
            <p:nvPr/>
          </p:nvSpPr>
          <p:spPr>
            <a:xfrm>
              <a:off x="9064214" y="303812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0"/>
            <p:cNvSpPr/>
            <p:nvPr/>
          </p:nvSpPr>
          <p:spPr>
            <a:xfrm>
              <a:off x="9056822" y="3181315"/>
              <a:ext cx="52460" cy="81075"/>
            </a:xfrm>
            <a:custGeom>
              <a:avLst/>
              <a:gdLst/>
              <a:ahLst/>
              <a:cxnLst/>
              <a:rect l="l" t="t" r="r" b="b"/>
              <a:pathLst>
                <a:path w="440" h="680" extrusionOk="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0"/>
            <p:cNvSpPr/>
            <p:nvPr/>
          </p:nvSpPr>
          <p:spPr>
            <a:xfrm>
              <a:off x="9056822" y="3326535"/>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0"/>
            <p:cNvSpPr/>
            <p:nvPr/>
          </p:nvSpPr>
          <p:spPr>
            <a:xfrm>
              <a:off x="9056822" y="3470800"/>
              <a:ext cx="52460" cy="80955"/>
            </a:xfrm>
            <a:custGeom>
              <a:avLst/>
              <a:gdLst/>
              <a:ahLst/>
              <a:cxnLst/>
              <a:rect l="l" t="t" r="r" b="b"/>
              <a:pathLst>
                <a:path w="440" h="679" extrusionOk="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0"/>
            <p:cNvSpPr/>
            <p:nvPr/>
          </p:nvSpPr>
          <p:spPr>
            <a:xfrm>
              <a:off x="9064214" y="3616853"/>
              <a:ext cx="26707" cy="78094"/>
            </a:xfrm>
            <a:custGeom>
              <a:avLst/>
              <a:gdLst/>
              <a:ahLst/>
              <a:cxnLst/>
              <a:rect l="l" t="t" r="r" b="b"/>
              <a:pathLst>
                <a:path w="224" h="655"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0"/>
            <p:cNvSpPr/>
            <p:nvPr/>
          </p:nvSpPr>
          <p:spPr>
            <a:xfrm>
              <a:off x="9064214" y="3761953"/>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0"/>
            <p:cNvSpPr/>
            <p:nvPr/>
          </p:nvSpPr>
          <p:spPr>
            <a:xfrm>
              <a:off x="9064214" y="3906219"/>
              <a:ext cx="26707" cy="78213"/>
            </a:xfrm>
            <a:custGeom>
              <a:avLst/>
              <a:gdLst/>
              <a:ahLst/>
              <a:cxnLst/>
              <a:rect l="l" t="t" r="r" b="b"/>
              <a:pathLst>
                <a:path w="224" h="656" extrusionOk="0">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0"/>
            <p:cNvSpPr/>
            <p:nvPr/>
          </p:nvSpPr>
          <p:spPr>
            <a:xfrm>
              <a:off x="9056822" y="404953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0"/>
            <p:cNvSpPr/>
            <p:nvPr/>
          </p:nvSpPr>
          <p:spPr>
            <a:xfrm>
              <a:off x="9064214" y="419558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0"/>
            <p:cNvSpPr/>
            <p:nvPr/>
          </p:nvSpPr>
          <p:spPr>
            <a:xfrm>
              <a:off x="9056822" y="4338895"/>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0"/>
            <p:cNvSpPr/>
            <p:nvPr/>
          </p:nvSpPr>
          <p:spPr>
            <a:xfrm>
              <a:off x="9064214" y="4484949"/>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0"/>
            <p:cNvSpPr/>
            <p:nvPr/>
          </p:nvSpPr>
          <p:spPr>
            <a:xfrm>
              <a:off x="9056822" y="4628260"/>
              <a:ext cx="52460" cy="80955"/>
            </a:xfrm>
            <a:custGeom>
              <a:avLst/>
              <a:gdLst/>
              <a:ahLst/>
              <a:cxnLst/>
              <a:rect l="l" t="t" r="r" b="b"/>
              <a:pathLst>
                <a:path w="440" h="679" extrusionOk="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0"/>
            <p:cNvSpPr/>
            <p:nvPr/>
          </p:nvSpPr>
          <p:spPr>
            <a:xfrm>
              <a:off x="9064214" y="4774314"/>
              <a:ext cx="26707" cy="78213"/>
            </a:xfrm>
            <a:custGeom>
              <a:avLst/>
              <a:gdLst/>
              <a:ahLst/>
              <a:cxnLst/>
              <a:rect l="l" t="t" r="r" b="b"/>
              <a:pathLst>
                <a:path w="224" h="656" extrusionOk="0">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1.xml"/><Relationship Id="rId1"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87600"/>
            <a:ext cx="7704000" cy="592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200"/>
              <a:buFont typeface="Rubik Glitch"/>
              <a:buNone/>
              <a:defRPr sz="3200">
                <a:solidFill>
                  <a:schemeClr val="dk1"/>
                </a:solidFill>
                <a:latin typeface="Rubik Glitch"/>
                <a:ea typeface="Rubik Glitch"/>
                <a:cs typeface="Rubik Glitch"/>
                <a:sym typeface="Rubik Glitch"/>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7" name="Google Shape;7;p1"/>
          <p:cNvSpPr txBox="1">
            <a:spLocks noGrp="1"/>
          </p:cNvSpPr>
          <p:nvPr>
            <p:ph type="body" idx="1"/>
          </p:nvPr>
        </p:nvSpPr>
        <p:spPr>
          <a:xfrm>
            <a:off x="720000" y="1300850"/>
            <a:ext cx="7704000" cy="3267900"/>
          </a:xfrm>
          <a:prstGeom prst="rect">
            <a:avLst/>
          </a:prstGeom>
          <a:noFill/>
          <a:ln>
            <a:noFill/>
          </a:ln>
        </p:spPr>
        <p:txBody>
          <a:bodyPr spcFirstLastPara="1" wrap="square" lIns="91425" tIns="91425" rIns="91425" bIns="91425" anchor="t" anchorCtr="0">
            <a:noAutofit/>
          </a:bodyPr>
          <a:lstStyle>
            <a:lvl1pPr marL="457200" lvl="0"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1pPr>
            <a:lvl2pPr marL="914400" lvl="1"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2pPr>
            <a:lvl3pPr marL="1371600" lvl="2"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3pPr>
            <a:lvl4pPr marL="1828800" lvl="3"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4pPr>
            <a:lvl5pPr marL="2286000" lvl="4"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5pPr>
            <a:lvl6pPr marL="2743200" lvl="5"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6pPr>
            <a:lvl7pPr marL="3200400" lvl="6"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7pPr>
            <a:lvl8pPr marL="3657600" lvl="7"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8pPr>
            <a:lvl9pPr marL="4114800" lvl="8" indent="-32385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2" r:id="rId24"/>
    <p:sldLayoutId id="2147483673" r:id="rId25"/>
    <p:sldLayoutId id="2147483674" r:id="rId26"/>
    <p:sldLayoutId id="2147483675" r:id="rId27"/>
    <p:sldLayoutId id="2147483676" r:id="rId28"/>
    <p:sldLayoutId id="2147483677" r:id="rId2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5760">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512"/>
        <p:cNvGrpSpPr/>
        <p:nvPr/>
      </p:nvGrpSpPr>
      <p:grpSpPr>
        <a:xfrm>
          <a:off x="0" y="0"/>
          <a:ext cx="0" cy="0"/>
          <a:chOff x="0" y="0"/>
          <a:chExt cx="0" cy="0"/>
        </a:xfrm>
      </p:grpSpPr>
      <p:sp>
        <p:nvSpPr>
          <p:cNvPr id="9513" name="Google Shape;9513;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9514" name="Google Shape;9514;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6.xml"/><Relationship Id="rId4" Type="http://schemas.openxmlformats.org/officeDocument/2006/relationships/image" Target="../media/image10.jp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27.xml"/><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hyperlink" Target="https://www.freepik.com/free-vector/laptop-tablet-desktop-mobile_1528595.htm#&amp;position=3&amp;from_view=undefined/?utm_source=slidesgo_template&amp;utm_medium=referral-link&amp;utm_campaign=sg_resources&amp;utm_content=freepik" TargetMode="External"/><Relationship Id="rId7"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hyperlink" Target="https://www.freepik.com/free-vector/cyber-security-instagram-posts_10332274.htm#&amp;position=37&amp;from_view=undefined/?utm_source=slidesgo_template&amp;utm_medium=referral-link&amp;utm_campaign=sg_resources&amp;utm_content=freepik" TargetMode="External"/><Relationship Id="rId9" Type="http://schemas.openxmlformats.org/officeDocument/2006/relationships/image" Target="../media/image16.png"/></Relationships>
</file>

<file path=ppt/slides/_rels/slide28.xml.rels><?xml version="1.0" encoding="UTF-8" standalone="yes"?>
<Relationships xmlns="http://schemas.openxmlformats.org/package/2006/relationships"><Relationship Id="rId8" Type="http://schemas.openxmlformats.org/officeDocument/2006/relationships/hyperlink" Target="https://www.freepik.com/free-photo/medium-shot-man-sitting-desk_18492256.htm#&amp;position=13&amp;from_view=undefined/?utm_source=slidesgo_template&amp;utm_medium=referral-link&amp;utm_campaign=sg_resources&amp;utm_content=freepik" TargetMode="External"/><Relationship Id="rId3" Type="http://schemas.openxmlformats.org/officeDocument/2006/relationships/hyperlink" Target="https://www.freepik.com/free-vector/colored-hacker-code-realistic-composition-with-person-creates-codes-hacking-stealing-information-vector-illustration_4300282.htm#page=2&amp;position=15&amp;from_view=undefined/?utm_source=slidesgo_template&amp;utm_medium=referral-link&amp;utm_campaign=sg_resources&amp;utm_content=freepik" TargetMode="External"/><Relationship Id="rId7" Type="http://schemas.openxmlformats.org/officeDocument/2006/relationships/hyperlink" Target="https://www.freepik.com/free-vector/laptop-tablet-desktop-mobile_1528595.htm#&amp;position=3&amp;from_view=undefined/?utm_source=slidesgo_template&amp;utm_medium=referral-link&amp;utm_campaign=sg_resources&amp;utm_content=freepik" TargetMode="External"/><Relationship Id="rId2" Type="http://schemas.openxmlformats.org/officeDocument/2006/relationships/notesSlide" Target="../notesSlides/notesSlide28.xml"/><Relationship Id="rId1" Type="http://schemas.openxmlformats.org/officeDocument/2006/relationships/slideLayout" Target="../slideLayouts/slideLayout18.xml"/><Relationship Id="rId6" Type="http://schemas.openxmlformats.org/officeDocument/2006/relationships/hyperlink" Target="https://www.freepik.com/free-vector/webcam-fixed-computer-laptop-with-model-data_2874853.htm#&amp;position=7&amp;from_view=undefined/?utm_source=slidesgo_template&amp;utm_medium=referral-link&amp;utm_campaign=sg_resources&amp;utm_content=freepik" TargetMode="External"/><Relationship Id="rId11" Type="http://schemas.openxmlformats.org/officeDocument/2006/relationships/hyperlink" Target="https://www.freepik.com/free-photo/smiley-men-working-eco-project_13442992.htm#&amp;position=11&amp;from_view=undefined/?utm_source=slidesgo_template&amp;utm_medium=referral-link&amp;utm_campaign=sg_resources&amp;utm_content=freepik" TargetMode="External"/><Relationship Id="rId5" Type="http://schemas.openxmlformats.org/officeDocument/2006/relationships/hyperlink" Target="https://www.freepik.com/free-vector/cyber-security-instagram-posts_10332274.htm#&amp;position=37&amp;from_view=undefined/?utm_source=slidesgo_template&amp;utm_medium=referral-link&amp;utm_campaign=sg_resources&amp;utm_content=freepik" TargetMode="External"/><Relationship Id="rId10" Type="http://schemas.openxmlformats.org/officeDocument/2006/relationships/hyperlink" Target="https://www.freepik.com/free-photo/medium-shot-smiley-woman-working-laptop_28475990.htm#&amp;position=17&amp;from_view=undefined/?utm_source=slidesgo_template&amp;utm_medium=referral-link&amp;utm_campaign=sg_resources&amp;utm_content=freepik" TargetMode="External"/><Relationship Id="rId4" Type="http://schemas.openxmlformats.org/officeDocument/2006/relationships/hyperlink" Target="https://www.freepik.com/free-vector/cyber-security-concept_7970724.htm#page=2&amp;position=1&amp;from_view=undefined/?utm_source=slidesgo_template&amp;utm_medium=referral-link&amp;utm_campaign=sg_resources&amp;utm_content=freepik" TargetMode="External"/><Relationship Id="rId9" Type="http://schemas.openxmlformats.org/officeDocument/2006/relationships/hyperlink" Target="https://www.freepik.com/free-photo/side-view-male-hacker-with-gloves-laptop_8725466.htm#page=2&amp;position=9&amp;from_view=undefined/?utm_source=slidesgo_template&amp;utm_medium=referral-link&amp;utm_campaign=sg_resources&amp;utm_content=freepik"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29.xml"/><Relationship Id="rId1" Type="http://schemas.openxmlformats.org/officeDocument/2006/relationships/slideLayout" Target="../slideLayouts/slideLayout31.xml"/><Relationship Id="rId6" Type="http://schemas.openxmlformats.org/officeDocument/2006/relationships/slide" Target="slide26.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0.xml"/><Relationship Id="rId1" Type="http://schemas.openxmlformats.org/officeDocument/2006/relationships/slideLayout" Target="../slideLayouts/slideLayout3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6.xml"/></Relationships>
</file>

<file path=ppt/slides/_rels/slide31.xml.rels><?xml version="1.0" encoding="UTF-8" standalone="yes"?>
<Relationships xmlns="http://schemas.openxmlformats.org/package/2006/relationships"><Relationship Id="rId3" Type="http://schemas.openxmlformats.org/officeDocument/2006/relationships/hyperlink" Target="https://fonts.google.com/specimen/Rubik+Glitch" TargetMode="External"/><Relationship Id="rId2" Type="http://schemas.openxmlformats.org/officeDocument/2006/relationships/notesSlide" Target="../notesSlides/notesSlide31.xml"/><Relationship Id="rId1" Type="http://schemas.openxmlformats.org/officeDocument/2006/relationships/slideLayout" Target="../slideLayouts/slideLayout31.xml"/><Relationship Id="rId4" Type="http://schemas.openxmlformats.org/officeDocument/2006/relationships/hyperlink" Target="https://fonts.google.com/specimen/Rubik"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1.png"/><Relationship Id="rId2" Type="http://schemas.openxmlformats.org/officeDocument/2006/relationships/notesSlide" Target="../notesSlides/notesSlide32.xml"/><Relationship Id="rId1" Type="http://schemas.openxmlformats.org/officeDocument/2006/relationships/slideLayout" Target="../slideLayouts/slideLayout31.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9.png"/><Relationship Id="rId4" Type="http://schemas.openxmlformats.org/officeDocument/2006/relationships/image" Target="../media/image17.png"/><Relationship Id="rId9" Type="http://schemas.openxmlformats.org/officeDocument/2006/relationships/image" Target="../media/image18.png"/></Relationships>
</file>

<file path=ppt/slides/_rels/slide3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3.xml"/><Relationship Id="rId1" Type="http://schemas.openxmlformats.org/officeDocument/2006/relationships/slideLayout" Target="../slideLayouts/slideLayout3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0.xml"/></Relationships>
</file>

<file path=ppt/slides/_rels/slide3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9.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0.xml"/></Relationships>
</file>

<file path=ppt/slides/_rels/slide4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6.xml"/><Relationship Id="rId1" Type="http://schemas.openxmlformats.org/officeDocument/2006/relationships/slideLayout" Target="../slideLayouts/slideLayout30.xml"/><Relationship Id="rId4" Type="http://schemas.openxmlformats.org/officeDocument/2006/relationships/image" Target="../media/image22.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21"/>
        <p:cNvGrpSpPr/>
        <p:nvPr/>
      </p:nvGrpSpPr>
      <p:grpSpPr>
        <a:xfrm>
          <a:off x="0" y="0"/>
          <a:ext cx="0" cy="0"/>
          <a:chOff x="0" y="0"/>
          <a:chExt cx="0" cy="0"/>
        </a:xfrm>
      </p:grpSpPr>
      <p:pic>
        <p:nvPicPr>
          <p:cNvPr id="9522" name="Google Shape;9522;p35"/>
          <p:cNvPicPr preferRelativeResize="0"/>
          <p:nvPr/>
        </p:nvPicPr>
        <p:blipFill rotWithShape="1">
          <a:blip r:embed="rId3">
            <a:alphaModFix amt="50000"/>
          </a:blip>
          <a:srcRect b="17790"/>
          <a:stretch/>
        </p:blipFill>
        <p:spPr>
          <a:xfrm>
            <a:off x="822700" y="539500"/>
            <a:ext cx="7498598" cy="4604176"/>
          </a:xfrm>
          <a:prstGeom prst="rect">
            <a:avLst/>
          </a:prstGeom>
          <a:noFill/>
          <a:ln>
            <a:noFill/>
          </a:ln>
        </p:spPr>
      </p:pic>
      <p:sp>
        <p:nvSpPr>
          <p:cNvPr id="9523" name="Google Shape;9523;p35"/>
          <p:cNvSpPr txBox="1">
            <a:spLocks noGrp="1"/>
          </p:cNvSpPr>
          <p:nvPr>
            <p:ph type="ctrTitle"/>
          </p:nvPr>
        </p:nvSpPr>
        <p:spPr>
          <a:xfrm>
            <a:off x="1400550" y="956460"/>
            <a:ext cx="6342900" cy="268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500" dirty="0"/>
              <a:t>P-183_WebStore</a:t>
            </a:r>
            <a:endParaRPr sz="4500" dirty="0"/>
          </a:p>
        </p:txBody>
      </p:sp>
      <p:sp>
        <p:nvSpPr>
          <p:cNvPr id="9524" name="Google Shape;9524;p35"/>
          <p:cNvSpPr txBox="1">
            <a:spLocks noGrp="1"/>
          </p:cNvSpPr>
          <p:nvPr>
            <p:ph type="subTitle" idx="1"/>
          </p:nvPr>
        </p:nvSpPr>
        <p:spPr>
          <a:xfrm>
            <a:off x="1400550" y="3624810"/>
            <a:ext cx="6342900" cy="46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By Alessio Lopardo</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700"/>
        <p:cNvGrpSpPr/>
        <p:nvPr/>
      </p:nvGrpSpPr>
      <p:grpSpPr>
        <a:xfrm>
          <a:off x="0" y="0"/>
          <a:ext cx="0" cy="0"/>
          <a:chOff x="0" y="0"/>
          <a:chExt cx="0" cy="0"/>
        </a:xfrm>
      </p:grpSpPr>
      <p:sp>
        <p:nvSpPr>
          <p:cNvPr id="9701" name="Google Shape;9701;p47"/>
          <p:cNvSpPr txBox="1">
            <a:spLocks noGrp="1"/>
          </p:cNvSpPr>
          <p:nvPr>
            <p:ph type="subTitle" idx="2"/>
          </p:nvPr>
        </p:nvSpPr>
        <p:spPr>
          <a:xfrm>
            <a:off x="2302364" y="1236775"/>
            <a:ext cx="5453700" cy="69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 is the farthest planet from the Sun and the fourth-largest in the Solar System!”</a:t>
            </a:r>
            <a:endParaRPr/>
          </a:p>
        </p:txBody>
      </p:sp>
      <p:sp>
        <p:nvSpPr>
          <p:cNvPr id="9702" name="Google Shape;9702;p47"/>
          <p:cNvSpPr txBox="1">
            <a:spLocks noGrp="1"/>
          </p:cNvSpPr>
          <p:nvPr>
            <p:ph type="subTitle" idx="4"/>
          </p:nvPr>
        </p:nvSpPr>
        <p:spPr>
          <a:xfrm>
            <a:off x="2302364" y="2360586"/>
            <a:ext cx="5453700" cy="69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 is the closest planet to the Sun and also the smallest one in the Solar System”</a:t>
            </a:r>
            <a:endParaRPr/>
          </a:p>
        </p:txBody>
      </p:sp>
      <p:sp>
        <p:nvSpPr>
          <p:cNvPr id="9703" name="Google Shape;9703;p47"/>
          <p:cNvSpPr txBox="1">
            <a:spLocks noGrp="1"/>
          </p:cNvSpPr>
          <p:nvPr>
            <p:ph type="subTitle" idx="6"/>
          </p:nvPr>
        </p:nvSpPr>
        <p:spPr>
          <a:xfrm>
            <a:off x="2302364" y="3484398"/>
            <a:ext cx="5453700" cy="69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“Despite being red, Mars is a cold place. It’s full of iron oxide dust, which gives the planet its reddish cast”</a:t>
            </a:r>
            <a:endParaRPr/>
          </a:p>
        </p:txBody>
      </p:sp>
      <p:sp>
        <p:nvSpPr>
          <p:cNvPr id="9704" name="Google Shape;9704;p47"/>
          <p:cNvSpPr txBox="1">
            <a:spLocks noGrp="1"/>
          </p:cNvSpPr>
          <p:nvPr>
            <p:ph type="subTitle" idx="1"/>
          </p:nvPr>
        </p:nvSpPr>
        <p:spPr>
          <a:xfrm>
            <a:off x="2302364" y="1848852"/>
            <a:ext cx="5453700" cy="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—LAURA PATTERSON</a:t>
            </a:r>
            <a:endParaRPr/>
          </a:p>
        </p:txBody>
      </p:sp>
      <p:sp>
        <p:nvSpPr>
          <p:cNvPr id="9705" name="Google Shape;9705;p47"/>
          <p:cNvSpPr txBox="1">
            <a:spLocks noGrp="1"/>
          </p:cNvSpPr>
          <p:nvPr>
            <p:ph type="subTitle" idx="3"/>
          </p:nvPr>
        </p:nvSpPr>
        <p:spPr>
          <a:xfrm>
            <a:off x="2302364" y="2972664"/>
            <a:ext cx="5453700" cy="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—MONIQUE NELSON</a:t>
            </a:r>
            <a:endParaRPr/>
          </a:p>
        </p:txBody>
      </p:sp>
      <p:sp>
        <p:nvSpPr>
          <p:cNvPr id="9706" name="Google Shape;9706;p47"/>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CUSTOMER REVIEWS</a:t>
            </a:r>
            <a:endParaRPr/>
          </a:p>
        </p:txBody>
      </p:sp>
      <p:sp>
        <p:nvSpPr>
          <p:cNvPr id="9707" name="Google Shape;9707;p47"/>
          <p:cNvSpPr txBox="1">
            <a:spLocks noGrp="1"/>
          </p:cNvSpPr>
          <p:nvPr>
            <p:ph type="subTitle" idx="5"/>
          </p:nvPr>
        </p:nvSpPr>
        <p:spPr>
          <a:xfrm>
            <a:off x="2302364" y="4096475"/>
            <a:ext cx="5453700" cy="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—JOHN JAMES</a:t>
            </a:r>
            <a:endParaRPr/>
          </a:p>
        </p:txBody>
      </p:sp>
      <p:sp>
        <p:nvSpPr>
          <p:cNvPr id="9708" name="Google Shape;9708;p47"/>
          <p:cNvSpPr/>
          <p:nvPr/>
        </p:nvSpPr>
        <p:spPr>
          <a:xfrm>
            <a:off x="1387936" y="1401564"/>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47"/>
          <p:cNvSpPr/>
          <p:nvPr/>
        </p:nvSpPr>
        <p:spPr>
          <a:xfrm>
            <a:off x="1387936" y="252537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10" name="Google Shape;9710;p47"/>
          <p:cNvSpPr/>
          <p:nvPr/>
        </p:nvSpPr>
        <p:spPr>
          <a:xfrm>
            <a:off x="1387936" y="3649188"/>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nvGrpSpPr>
          <p:cNvPr id="9711" name="Google Shape;9711;p47"/>
          <p:cNvGrpSpPr/>
          <p:nvPr/>
        </p:nvGrpSpPr>
        <p:grpSpPr>
          <a:xfrm>
            <a:off x="1653035" y="3875692"/>
            <a:ext cx="277103" cy="354292"/>
            <a:chOff x="4899999" y="2882095"/>
            <a:chExt cx="271244" cy="346801"/>
          </a:xfrm>
        </p:grpSpPr>
        <p:sp>
          <p:nvSpPr>
            <p:cNvPr id="9712" name="Google Shape;9712;p47"/>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47"/>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47"/>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47"/>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47"/>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47"/>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47"/>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47"/>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47"/>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47"/>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47"/>
          <p:cNvGrpSpPr/>
          <p:nvPr/>
        </p:nvGrpSpPr>
        <p:grpSpPr>
          <a:xfrm>
            <a:off x="1621819" y="1623893"/>
            <a:ext cx="339534" cy="362642"/>
            <a:chOff x="5289631" y="1500214"/>
            <a:chExt cx="332355" cy="354974"/>
          </a:xfrm>
        </p:grpSpPr>
        <p:sp>
          <p:nvSpPr>
            <p:cNvPr id="9723" name="Google Shape;9723;p47"/>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47"/>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47"/>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47"/>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47"/>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47"/>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9" name="Google Shape;9729;p47"/>
          <p:cNvGrpSpPr/>
          <p:nvPr/>
        </p:nvGrpSpPr>
        <p:grpSpPr>
          <a:xfrm>
            <a:off x="1654766" y="2747317"/>
            <a:ext cx="273640" cy="363419"/>
            <a:chOff x="4903389" y="1500214"/>
            <a:chExt cx="267854" cy="355735"/>
          </a:xfrm>
        </p:grpSpPr>
        <p:sp>
          <p:nvSpPr>
            <p:cNvPr id="9730" name="Google Shape;9730;p47"/>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47"/>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47"/>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47"/>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47"/>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738"/>
        <p:cNvGrpSpPr/>
        <p:nvPr/>
      </p:nvGrpSpPr>
      <p:grpSpPr>
        <a:xfrm>
          <a:off x="0" y="0"/>
          <a:ext cx="0" cy="0"/>
          <a:chOff x="0" y="0"/>
          <a:chExt cx="0" cy="0"/>
        </a:xfrm>
      </p:grpSpPr>
      <p:sp>
        <p:nvSpPr>
          <p:cNvPr id="9739" name="Google Shape;9739;p48"/>
          <p:cNvSpPr txBox="1">
            <a:spLocks noGrp="1"/>
          </p:cNvSpPr>
          <p:nvPr>
            <p:ph type="title"/>
          </p:nvPr>
        </p:nvSpPr>
        <p:spPr>
          <a:xfrm>
            <a:off x="1269300" y="1461190"/>
            <a:ext cx="6605400" cy="222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743"/>
        <p:cNvGrpSpPr/>
        <p:nvPr/>
      </p:nvGrpSpPr>
      <p:grpSpPr>
        <a:xfrm>
          <a:off x="0" y="0"/>
          <a:ext cx="0" cy="0"/>
          <a:chOff x="0" y="0"/>
          <a:chExt cx="0" cy="0"/>
        </a:xfrm>
      </p:grpSpPr>
      <p:pic>
        <p:nvPicPr>
          <p:cNvPr id="9744" name="Google Shape;9744;p49"/>
          <p:cNvPicPr preferRelativeResize="0"/>
          <p:nvPr/>
        </p:nvPicPr>
        <p:blipFill rotWithShape="1">
          <a:blip r:embed="rId3">
            <a:alphaModFix amt="50000"/>
          </a:blip>
          <a:srcRect b="17790"/>
          <a:stretch/>
        </p:blipFill>
        <p:spPr>
          <a:xfrm>
            <a:off x="-3483237" y="866225"/>
            <a:ext cx="6966477" cy="4277450"/>
          </a:xfrm>
          <a:prstGeom prst="rect">
            <a:avLst/>
          </a:prstGeom>
          <a:noFill/>
          <a:ln>
            <a:noFill/>
          </a:ln>
        </p:spPr>
      </p:pic>
      <p:sp>
        <p:nvSpPr>
          <p:cNvPr id="9745" name="Google Shape;9745;p49"/>
          <p:cNvSpPr txBox="1">
            <a:spLocks noGrp="1"/>
          </p:cNvSpPr>
          <p:nvPr>
            <p:ph type="title"/>
          </p:nvPr>
        </p:nvSpPr>
        <p:spPr>
          <a:xfrm>
            <a:off x="3085897" y="3243597"/>
            <a:ext cx="4847700" cy="5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9746" name="Google Shape;9746;p49"/>
          <p:cNvSpPr txBox="1">
            <a:spLocks noGrp="1"/>
          </p:cNvSpPr>
          <p:nvPr>
            <p:ph type="subTitle" idx="1"/>
          </p:nvPr>
        </p:nvSpPr>
        <p:spPr>
          <a:xfrm>
            <a:off x="3085897" y="1529925"/>
            <a:ext cx="4847700" cy="164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50"/>
        <p:cNvGrpSpPr/>
        <p:nvPr/>
      </p:nvGrpSpPr>
      <p:grpSpPr>
        <a:xfrm>
          <a:off x="0" y="0"/>
          <a:ext cx="0" cy="0"/>
          <a:chOff x="0" y="0"/>
          <a:chExt cx="0" cy="0"/>
        </a:xfrm>
      </p:grpSpPr>
      <p:sp>
        <p:nvSpPr>
          <p:cNvPr id="9751" name="Google Shape;9751;p50"/>
          <p:cNvSpPr txBox="1">
            <a:spLocks noGrp="1"/>
          </p:cNvSpPr>
          <p:nvPr>
            <p:ph type="title"/>
          </p:nvPr>
        </p:nvSpPr>
        <p:spPr>
          <a:xfrm>
            <a:off x="720000" y="2454850"/>
            <a:ext cx="2945700" cy="218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755"/>
        <p:cNvGrpSpPr/>
        <p:nvPr/>
      </p:nvGrpSpPr>
      <p:grpSpPr>
        <a:xfrm>
          <a:off x="0" y="0"/>
          <a:ext cx="0" cy="0"/>
          <a:chOff x="0" y="0"/>
          <a:chExt cx="0" cy="0"/>
        </a:xfrm>
      </p:grpSpPr>
      <p:sp>
        <p:nvSpPr>
          <p:cNvPr id="9756" name="Google Shape;9756;p51"/>
          <p:cNvSpPr txBox="1">
            <a:spLocks noGrp="1"/>
          </p:cNvSpPr>
          <p:nvPr>
            <p:ph type="title"/>
          </p:nvPr>
        </p:nvSpPr>
        <p:spPr>
          <a:xfrm>
            <a:off x="3890475" y="2182650"/>
            <a:ext cx="4528200" cy="8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WELCOME!</a:t>
            </a:r>
            <a:endParaRPr/>
          </a:p>
        </p:txBody>
      </p:sp>
      <p:sp>
        <p:nvSpPr>
          <p:cNvPr id="9757" name="Google Shape;9757;p51"/>
          <p:cNvSpPr txBox="1">
            <a:spLocks noGrp="1"/>
          </p:cNvSpPr>
          <p:nvPr>
            <p:ph type="title" idx="2"/>
          </p:nvPr>
        </p:nvSpPr>
        <p:spPr>
          <a:xfrm>
            <a:off x="5339925" y="1171925"/>
            <a:ext cx="1629300" cy="92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9758" name="Google Shape;9758;p51"/>
          <p:cNvSpPr txBox="1">
            <a:spLocks noGrp="1"/>
          </p:cNvSpPr>
          <p:nvPr>
            <p:ph type="subTitle" idx="1"/>
          </p:nvPr>
        </p:nvSpPr>
        <p:spPr>
          <a:xfrm>
            <a:off x="4634925" y="3188215"/>
            <a:ext cx="3039300" cy="69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pic>
        <p:nvPicPr>
          <p:cNvPr id="9759" name="Google Shape;9759;p51"/>
          <p:cNvPicPr preferRelativeResize="0"/>
          <p:nvPr/>
        </p:nvPicPr>
        <p:blipFill>
          <a:blip r:embed="rId3">
            <a:alphaModFix amt="52000"/>
          </a:blip>
          <a:stretch>
            <a:fillRect/>
          </a:stretch>
        </p:blipFill>
        <p:spPr>
          <a:xfrm>
            <a:off x="-963000" y="697676"/>
            <a:ext cx="4579550" cy="37481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763"/>
        <p:cNvGrpSpPr/>
        <p:nvPr/>
      </p:nvGrpSpPr>
      <p:grpSpPr>
        <a:xfrm>
          <a:off x="0" y="0"/>
          <a:ext cx="0" cy="0"/>
          <a:chOff x="0" y="0"/>
          <a:chExt cx="0" cy="0"/>
        </a:xfrm>
      </p:grpSpPr>
      <p:sp>
        <p:nvSpPr>
          <p:cNvPr id="9764" name="Google Shape;9764;p52"/>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WELCOME!</a:t>
            </a:r>
            <a:endParaRPr/>
          </a:p>
        </p:txBody>
      </p:sp>
      <p:pic>
        <p:nvPicPr>
          <p:cNvPr id="9765" name="Google Shape;9765;p52"/>
          <p:cNvPicPr preferRelativeResize="0">
            <a:picLocks noGrp="1"/>
          </p:cNvPicPr>
          <p:nvPr>
            <p:ph type="pic" idx="2"/>
          </p:nvPr>
        </p:nvPicPr>
        <p:blipFill rotWithShape="1">
          <a:blip r:embed="rId3">
            <a:alphaModFix/>
          </a:blip>
          <a:srcRect l="25847" t="2311" r="25847" b="25213"/>
          <a:stretch/>
        </p:blipFill>
        <p:spPr>
          <a:xfrm>
            <a:off x="5055274" y="1401575"/>
            <a:ext cx="3054000" cy="3054900"/>
          </a:xfrm>
          <a:prstGeom prst="rect">
            <a:avLst/>
          </a:prstGeom>
        </p:spPr>
      </p:pic>
      <p:sp>
        <p:nvSpPr>
          <p:cNvPr id="9766" name="Google Shape;9766;p52"/>
          <p:cNvSpPr txBox="1">
            <a:spLocks noGrp="1"/>
          </p:cNvSpPr>
          <p:nvPr>
            <p:ph type="subTitle" idx="1"/>
          </p:nvPr>
        </p:nvSpPr>
        <p:spPr>
          <a:xfrm>
            <a:off x="1243619" y="1883150"/>
            <a:ext cx="27903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SARAH DOE</a:t>
            </a:r>
            <a:endParaRPr/>
          </a:p>
        </p:txBody>
      </p:sp>
      <p:sp>
        <p:nvSpPr>
          <p:cNvPr id="9767" name="Google Shape;9767;p52"/>
          <p:cNvSpPr txBox="1">
            <a:spLocks noGrp="1"/>
          </p:cNvSpPr>
          <p:nvPr>
            <p:ph type="subTitle" idx="3"/>
          </p:nvPr>
        </p:nvSpPr>
        <p:spPr>
          <a:xfrm>
            <a:off x="1243619" y="2379321"/>
            <a:ext cx="2790300" cy="153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hot—even hotter than Mercury—and its atmosphere is extremely poisonous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771"/>
        <p:cNvGrpSpPr/>
        <p:nvPr/>
      </p:nvGrpSpPr>
      <p:grpSpPr>
        <a:xfrm>
          <a:off x="0" y="0"/>
          <a:ext cx="0" cy="0"/>
          <a:chOff x="0" y="0"/>
          <a:chExt cx="0" cy="0"/>
        </a:xfrm>
      </p:grpSpPr>
      <p:sp>
        <p:nvSpPr>
          <p:cNvPr id="9772" name="Google Shape;9772;p53"/>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WELCOME!</a:t>
            </a:r>
            <a:endParaRPr/>
          </a:p>
        </p:txBody>
      </p:sp>
      <p:sp>
        <p:nvSpPr>
          <p:cNvPr id="9773" name="Google Shape;9773;p53"/>
          <p:cNvSpPr txBox="1">
            <a:spLocks noGrp="1"/>
          </p:cNvSpPr>
          <p:nvPr>
            <p:ph type="subTitle" idx="1"/>
          </p:nvPr>
        </p:nvSpPr>
        <p:spPr>
          <a:xfrm flipH="1">
            <a:off x="5100228" y="1883150"/>
            <a:ext cx="27903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ANTHONY SMITH</a:t>
            </a:r>
            <a:endParaRPr/>
          </a:p>
        </p:txBody>
      </p:sp>
      <p:sp>
        <p:nvSpPr>
          <p:cNvPr id="9774" name="Google Shape;9774;p53"/>
          <p:cNvSpPr txBox="1">
            <a:spLocks noGrp="1"/>
          </p:cNvSpPr>
          <p:nvPr>
            <p:ph type="subTitle" idx="3"/>
          </p:nvPr>
        </p:nvSpPr>
        <p:spPr>
          <a:xfrm flipH="1">
            <a:off x="5100228" y="2379321"/>
            <a:ext cx="2790300" cy="153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 It's the fourth-brightest object in the night sky. It was named after the Roman god</a:t>
            </a:r>
            <a:endParaRPr/>
          </a:p>
        </p:txBody>
      </p:sp>
      <p:pic>
        <p:nvPicPr>
          <p:cNvPr id="9775" name="Google Shape;9775;p53"/>
          <p:cNvPicPr preferRelativeResize="0">
            <a:picLocks noGrp="1"/>
          </p:cNvPicPr>
          <p:nvPr>
            <p:ph type="pic" idx="2"/>
          </p:nvPr>
        </p:nvPicPr>
        <p:blipFill rotWithShape="1">
          <a:blip r:embed="rId3">
            <a:alphaModFix/>
          </a:blip>
          <a:srcRect l="13016" t="11234" r="44292" b="28978"/>
          <a:stretch/>
        </p:blipFill>
        <p:spPr>
          <a:xfrm>
            <a:off x="1034726" y="1401575"/>
            <a:ext cx="3053999" cy="30549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779"/>
        <p:cNvGrpSpPr/>
        <p:nvPr/>
      </p:nvGrpSpPr>
      <p:grpSpPr>
        <a:xfrm>
          <a:off x="0" y="0"/>
          <a:ext cx="0" cy="0"/>
          <a:chOff x="0" y="0"/>
          <a:chExt cx="0" cy="0"/>
        </a:xfrm>
      </p:grpSpPr>
      <p:sp>
        <p:nvSpPr>
          <p:cNvPr id="9780" name="Google Shape;9780;p54"/>
          <p:cNvSpPr txBox="1">
            <a:spLocks noGrp="1"/>
          </p:cNvSpPr>
          <p:nvPr>
            <p:ph type="title"/>
          </p:nvPr>
        </p:nvSpPr>
        <p:spPr>
          <a:xfrm>
            <a:off x="2372250" y="2182661"/>
            <a:ext cx="4399500" cy="8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EVENTS</a:t>
            </a:r>
            <a:endParaRPr/>
          </a:p>
        </p:txBody>
      </p:sp>
      <p:sp>
        <p:nvSpPr>
          <p:cNvPr id="9781" name="Google Shape;9781;p54"/>
          <p:cNvSpPr txBox="1">
            <a:spLocks noGrp="1"/>
          </p:cNvSpPr>
          <p:nvPr>
            <p:ph type="title" idx="2"/>
          </p:nvPr>
        </p:nvSpPr>
        <p:spPr>
          <a:xfrm>
            <a:off x="3757350" y="1171925"/>
            <a:ext cx="1629300" cy="92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9782" name="Google Shape;9782;p54"/>
          <p:cNvSpPr txBox="1">
            <a:spLocks noGrp="1"/>
          </p:cNvSpPr>
          <p:nvPr>
            <p:ph type="subTitle" idx="1"/>
          </p:nvPr>
        </p:nvSpPr>
        <p:spPr>
          <a:xfrm>
            <a:off x="3052350" y="3188215"/>
            <a:ext cx="3039300" cy="69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786"/>
        <p:cNvGrpSpPr/>
        <p:nvPr/>
      </p:nvGrpSpPr>
      <p:grpSpPr>
        <a:xfrm>
          <a:off x="0" y="0"/>
          <a:ext cx="0" cy="0"/>
          <a:chOff x="0" y="0"/>
          <a:chExt cx="0" cy="0"/>
        </a:xfrm>
      </p:grpSpPr>
      <p:sp>
        <p:nvSpPr>
          <p:cNvPr id="9787" name="Google Shape;9787;p55"/>
          <p:cNvSpPr/>
          <p:nvPr/>
        </p:nvSpPr>
        <p:spPr>
          <a:xfrm>
            <a:off x="4765322" y="1401564"/>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5"/>
          <p:cNvSpPr/>
          <p:nvPr/>
        </p:nvSpPr>
        <p:spPr>
          <a:xfrm>
            <a:off x="4765322" y="252537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55"/>
          <p:cNvSpPr/>
          <p:nvPr/>
        </p:nvSpPr>
        <p:spPr>
          <a:xfrm>
            <a:off x="825072" y="3649188"/>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55"/>
          <p:cNvSpPr/>
          <p:nvPr/>
        </p:nvSpPr>
        <p:spPr>
          <a:xfrm>
            <a:off x="825072" y="1401564"/>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55"/>
          <p:cNvSpPr/>
          <p:nvPr/>
        </p:nvSpPr>
        <p:spPr>
          <a:xfrm>
            <a:off x="825072" y="252537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55"/>
          <p:cNvSpPr/>
          <p:nvPr/>
        </p:nvSpPr>
        <p:spPr>
          <a:xfrm>
            <a:off x="4765322" y="3649188"/>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5"/>
          <p:cNvSpPr txBox="1">
            <a:spLocks noGrp="1"/>
          </p:cNvSpPr>
          <p:nvPr>
            <p:ph type="subTitle" idx="2"/>
          </p:nvPr>
        </p:nvSpPr>
        <p:spPr>
          <a:xfrm>
            <a:off x="5668750" y="2827636"/>
            <a:ext cx="2641500" cy="6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composed mostly of hydrogen and helium</a:t>
            </a:r>
            <a:endParaRPr/>
          </a:p>
        </p:txBody>
      </p:sp>
      <p:sp>
        <p:nvSpPr>
          <p:cNvPr id="9794" name="Google Shape;9794;p55"/>
          <p:cNvSpPr txBox="1">
            <a:spLocks noGrp="1"/>
          </p:cNvSpPr>
          <p:nvPr>
            <p:ph type="subTitle" idx="6"/>
          </p:nvPr>
        </p:nvSpPr>
        <p:spPr>
          <a:xfrm>
            <a:off x="5668750" y="3951448"/>
            <a:ext cx="2641500" cy="6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a:t>
            </a:r>
            <a:endParaRPr/>
          </a:p>
        </p:txBody>
      </p:sp>
      <p:sp>
        <p:nvSpPr>
          <p:cNvPr id="9795" name="Google Shape;9795;p55"/>
          <p:cNvSpPr txBox="1">
            <a:spLocks noGrp="1"/>
          </p:cNvSpPr>
          <p:nvPr>
            <p:ph type="subTitle" idx="4"/>
          </p:nvPr>
        </p:nvSpPr>
        <p:spPr>
          <a:xfrm>
            <a:off x="5668750" y="1703824"/>
            <a:ext cx="2641500" cy="6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9796" name="Google Shape;9796;p55"/>
          <p:cNvSpPr txBox="1">
            <a:spLocks noGrp="1"/>
          </p:cNvSpPr>
          <p:nvPr>
            <p:ph type="subTitle" idx="5"/>
          </p:nvPr>
        </p:nvSpPr>
        <p:spPr>
          <a:xfrm>
            <a:off x="5668750" y="3469628"/>
            <a:ext cx="26415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9797" name="Google Shape;9797;p55"/>
          <p:cNvSpPr txBox="1">
            <a:spLocks noGrp="1"/>
          </p:cNvSpPr>
          <p:nvPr>
            <p:ph type="subTitle" idx="1"/>
          </p:nvPr>
        </p:nvSpPr>
        <p:spPr>
          <a:xfrm>
            <a:off x="5668750" y="2345816"/>
            <a:ext cx="26415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9798" name="Google Shape;9798;p55"/>
          <p:cNvSpPr txBox="1">
            <a:spLocks noGrp="1"/>
          </p:cNvSpPr>
          <p:nvPr>
            <p:ph type="subTitle" idx="8"/>
          </p:nvPr>
        </p:nvSpPr>
        <p:spPr>
          <a:xfrm>
            <a:off x="1739500" y="1703824"/>
            <a:ext cx="2641500" cy="6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9799" name="Google Shape;9799;p55"/>
          <p:cNvSpPr txBox="1">
            <a:spLocks noGrp="1"/>
          </p:cNvSpPr>
          <p:nvPr>
            <p:ph type="subTitle" idx="13"/>
          </p:nvPr>
        </p:nvSpPr>
        <p:spPr>
          <a:xfrm>
            <a:off x="1739500" y="2827636"/>
            <a:ext cx="2641500" cy="6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9800" name="Google Shape;9800;p55"/>
          <p:cNvSpPr txBox="1">
            <a:spLocks noGrp="1"/>
          </p:cNvSpPr>
          <p:nvPr>
            <p:ph type="subTitle" idx="7"/>
          </p:nvPr>
        </p:nvSpPr>
        <p:spPr>
          <a:xfrm>
            <a:off x="1739500" y="1222004"/>
            <a:ext cx="26415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9801" name="Google Shape;9801;p55"/>
          <p:cNvSpPr txBox="1">
            <a:spLocks noGrp="1"/>
          </p:cNvSpPr>
          <p:nvPr>
            <p:ph type="subTitle" idx="9"/>
          </p:nvPr>
        </p:nvSpPr>
        <p:spPr>
          <a:xfrm>
            <a:off x="1739500" y="2345816"/>
            <a:ext cx="26415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9802" name="Google Shape;9802;p55"/>
          <p:cNvSpPr txBox="1">
            <a:spLocks noGrp="1"/>
          </p:cNvSpPr>
          <p:nvPr>
            <p:ph type="subTitle" idx="14"/>
          </p:nvPr>
        </p:nvSpPr>
        <p:spPr>
          <a:xfrm>
            <a:off x="1739500" y="3469628"/>
            <a:ext cx="26415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9803" name="Google Shape;9803;p55"/>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 OF PAST EVENTS</a:t>
            </a:r>
            <a:endParaRPr/>
          </a:p>
        </p:txBody>
      </p:sp>
      <p:sp>
        <p:nvSpPr>
          <p:cNvPr id="9804" name="Google Shape;9804;p55"/>
          <p:cNvSpPr txBox="1">
            <a:spLocks noGrp="1"/>
          </p:cNvSpPr>
          <p:nvPr>
            <p:ph type="subTitle" idx="3"/>
          </p:nvPr>
        </p:nvSpPr>
        <p:spPr>
          <a:xfrm>
            <a:off x="5668750" y="1222004"/>
            <a:ext cx="26415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9805" name="Google Shape;9805;p55"/>
          <p:cNvSpPr txBox="1">
            <a:spLocks noGrp="1"/>
          </p:cNvSpPr>
          <p:nvPr>
            <p:ph type="subTitle" idx="15"/>
          </p:nvPr>
        </p:nvSpPr>
        <p:spPr>
          <a:xfrm>
            <a:off x="1739500" y="3951448"/>
            <a:ext cx="2641500" cy="6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grpSp>
        <p:nvGrpSpPr>
          <p:cNvPr id="9806" name="Google Shape;9806;p55"/>
          <p:cNvGrpSpPr/>
          <p:nvPr/>
        </p:nvGrpSpPr>
        <p:grpSpPr>
          <a:xfrm>
            <a:off x="1050262" y="1627748"/>
            <a:ext cx="356920" cy="354932"/>
            <a:chOff x="3527780" y="2885263"/>
            <a:chExt cx="347435" cy="345534"/>
          </a:xfrm>
        </p:grpSpPr>
        <p:sp>
          <p:nvSpPr>
            <p:cNvPr id="9807" name="Google Shape;9807;p55"/>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5"/>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5"/>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5"/>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5"/>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5"/>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5"/>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5"/>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5"/>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5"/>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55"/>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5"/>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5"/>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5"/>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5"/>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5"/>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5"/>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5"/>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5"/>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5"/>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5"/>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5"/>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5"/>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55"/>
          <p:cNvGrpSpPr/>
          <p:nvPr/>
        </p:nvGrpSpPr>
        <p:grpSpPr>
          <a:xfrm>
            <a:off x="1118265" y="2749819"/>
            <a:ext cx="220915" cy="358414"/>
            <a:chOff x="2691555" y="2884503"/>
            <a:chExt cx="215044" cy="348924"/>
          </a:xfrm>
        </p:grpSpPr>
        <p:sp>
          <p:nvSpPr>
            <p:cNvPr id="9831" name="Google Shape;9831;p55"/>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5"/>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5"/>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55"/>
          <p:cNvGrpSpPr/>
          <p:nvPr/>
        </p:nvGrpSpPr>
        <p:grpSpPr>
          <a:xfrm>
            <a:off x="4982392" y="3898412"/>
            <a:ext cx="373159" cy="308853"/>
            <a:chOff x="3075928" y="2445798"/>
            <a:chExt cx="363243" cy="300675"/>
          </a:xfrm>
        </p:grpSpPr>
        <p:sp>
          <p:nvSpPr>
            <p:cNvPr id="9835" name="Google Shape;9835;p55"/>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5"/>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5"/>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5"/>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5"/>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55"/>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5"/>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5"/>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5"/>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5"/>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5"/>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55"/>
          <p:cNvGrpSpPr/>
          <p:nvPr/>
        </p:nvGrpSpPr>
        <p:grpSpPr>
          <a:xfrm>
            <a:off x="4982392" y="1636453"/>
            <a:ext cx="373159" cy="337522"/>
            <a:chOff x="2633105" y="2431859"/>
            <a:chExt cx="363243" cy="328585"/>
          </a:xfrm>
        </p:grpSpPr>
        <p:sp>
          <p:nvSpPr>
            <p:cNvPr id="9847" name="Google Shape;9847;p55"/>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5"/>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5"/>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5"/>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55"/>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55"/>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5"/>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5"/>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55"/>
          <p:cNvGrpSpPr/>
          <p:nvPr/>
        </p:nvGrpSpPr>
        <p:grpSpPr>
          <a:xfrm>
            <a:off x="4982376" y="2746890"/>
            <a:ext cx="373192" cy="364272"/>
            <a:chOff x="1303876" y="2419377"/>
            <a:chExt cx="363275" cy="354626"/>
          </a:xfrm>
        </p:grpSpPr>
        <p:sp>
          <p:nvSpPr>
            <p:cNvPr id="9856" name="Google Shape;9856;p55"/>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5"/>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5"/>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5"/>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5"/>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5"/>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5"/>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5"/>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55"/>
          <p:cNvGrpSpPr/>
          <p:nvPr/>
        </p:nvGrpSpPr>
        <p:grpSpPr>
          <a:xfrm>
            <a:off x="1044727" y="3877182"/>
            <a:ext cx="367990" cy="351312"/>
            <a:chOff x="1299146" y="3806507"/>
            <a:chExt cx="367990" cy="351312"/>
          </a:xfrm>
        </p:grpSpPr>
        <p:sp>
          <p:nvSpPr>
            <p:cNvPr id="9865" name="Google Shape;9865;p55"/>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5"/>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870"/>
        <p:cNvGrpSpPr/>
        <p:nvPr/>
      </p:nvGrpSpPr>
      <p:grpSpPr>
        <a:xfrm>
          <a:off x="0" y="0"/>
          <a:ext cx="0" cy="0"/>
          <a:chOff x="0" y="0"/>
          <a:chExt cx="0" cy="0"/>
        </a:xfrm>
      </p:grpSpPr>
      <p:sp>
        <p:nvSpPr>
          <p:cNvPr id="9871" name="Google Shape;9871;p56"/>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UPCOMING EVENTS</a:t>
            </a:r>
            <a:endParaRPr/>
          </a:p>
        </p:txBody>
      </p:sp>
      <p:sp>
        <p:nvSpPr>
          <p:cNvPr id="9872" name="Google Shape;9872;p56"/>
          <p:cNvSpPr txBox="1">
            <a:spLocks noGrp="1"/>
          </p:cNvSpPr>
          <p:nvPr>
            <p:ph type="subTitle" idx="4294967295"/>
          </p:nvPr>
        </p:nvSpPr>
        <p:spPr>
          <a:xfrm flipH="1">
            <a:off x="823383" y="2980180"/>
            <a:ext cx="16803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a:latin typeface="Rubik Black"/>
                <a:ea typeface="Rubik Black"/>
                <a:cs typeface="Rubik Black"/>
                <a:sym typeface="Rubik Black"/>
              </a:rPr>
              <a:t>VENUS</a:t>
            </a:r>
            <a:endParaRPr sz="2200">
              <a:latin typeface="Rubik Black"/>
              <a:ea typeface="Rubik Black"/>
              <a:cs typeface="Rubik Black"/>
              <a:sym typeface="Rubik Black"/>
            </a:endParaRPr>
          </a:p>
        </p:txBody>
      </p:sp>
      <p:sp>
        <p:nvSpPr>
          <p:cNvPr id="9873" name="Google Shape;9873;p56"/>
          <p:cNvSpPr txBox="1">
            <a:spLocks noGrp="1"/>
          </p:cNvSpPr>
          <p:nvPr>
            <p:ph type="subTitle" idx="4294967295"/>
          </p:nvPr>
        </p:nvSpPr>
        <p:spPr>
          <a:xfrm flipH="1">
            <a:off x="823383" y="3440174"/>
            <a:ext cx="1680300" cy="81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9874" name="Google Shape;9874;p56"/>
          <p:cNvSpPr txBox="1">
            <a:spLocks noGrp="1"/>
          </p:cNvSpPr>
          <p:nvPr>
            <p:ph type="subTitle" idx="4294967295"/>
          </p:nvPr>
        </p:nvSpPr>
        <p:spPr>
          <a:xfrm flipH="1">
            <a:off x="4701241" y="2980180"/>
            <a:ext cx="16803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a:latin typeface="Rubik Black"/>
                <a:ea typeface="Rubik Black"/>
                <a:cs typeface="Rubik Black"/>
                <a:sym typeface="Rubik Black"/>
              </a:rPr>
              <a:t>MERCURY</a:t>
            </a:r>
            <a:endParaRPr sz="2200">
              <a:latin typeface="Rubik Black"/>
              <a:ea typeface="Rubik Black"/>
              <a:cs typeface="Rubik Black"/>
              <a:sym typeface="Rubik Black"/>
            </a:endParaRPr>
          </a:p>
        </p:txBody>
      </p:sp>
      <p:sp>
        <p:nvSpPr>
          <p:cNvPr id="9875" name="Google Shape;9875;p56"/>
          <p:cNvSpPr txBox="1">
            <a:spLocks noGrp="1"/>
          </p:cNvSpPr>
          <p:nvPr>
            <p:ph type="subTitle" idx="4294967295"/>
          </p:nvPr>
        </p:nvSpPr>
        <p:spPr>
          <a:xfrm flipH="1">
            <a:off x="4701241" y="3440174"/>
            <a:ext cx="1680300" cy="81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smallest planet of them all</a:t>
            </a:r>
            <a:endParaRPr/>
          </a:p>
        </p:txBody>
      </p:sp>
      <p:sp>
        <p:nvSpPr>
          <p:cNvPr id="9876" name="Google Shape;9876;p56"/>
          <p:cNvSpPr txBox="1">
            <a:spLocks noGrp="1"/>
          </p:cNvSpPr>
          <p:nvPr>
            <p:ph type="subTitle" idx="4294967295"/>
          </p:nvPr>
        </p:nvSpPr>
        <p:spPr>
          <a:xfrm flipH="1">
            <a:off x="2762312" y="2980180"/>
            <a:ext cx="16803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a:latin typeface="Rubik Black"/>
                <a:ea typeface="Rubik Black"/>
                <a:cs typeface="Rubik Black"/>
                <a:sym typeface="Rubik Black"/>
              </a:rPr>
              <a:t>MARS</a:t>
            </a:r>
            <a:endParaRPr sz="2200">
              <a:latin typeface="Rubik Black"/>
              <a:ea typeface="Rubik Black"/>
              <a:cs typeface="Rubik Black"/>
              <a:sym typeface="Rubik Black"/>
            </a:endParaRPr>
          </a:p>
        </p:txBody>
      </p:sp>
      <p:sp>
        <p:nvSpPr>
          <p:cNvPr id="9877" name="Google Shape;9877;p56"/>
          <p:cNvSpPr txBox="1">
            <a:spLocks noGrp="1"/>
          </p:cNvSpPr>
          <p:nvPr>
            <p:ph type="subTitle" idx="4294967295"/>
          </p:nvPr>
        </p:nvSpPr>
        <p:spPr>
          <a:xfrm flipH="1">
            <a:off x="2762312" y="3440174"/>
            <a:ext cx="1680300" cy="81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9878" name="Google Shape;9878;p56"/>
          <p:cNvSpPr txBox="1">
            <a:spLocks noGrp="1"/>
          </p:cNvSpPr>
          <p:nvPr>
            <p:ph type="subTitle" idx="4294967295"/>
          </p:nvPr>
        </p:nvSpPr>
        <p:spPr>
          <a:xfrm flipH="1">
            <a:off x="6640170" y="2980180"/>
            <a:ext cx="16803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a:latin typeface="Rubik Black"/>
                <a:ea typeface="Rubik Black"/>
                <a:cs typeface="Rubik Black"/>
                <a:sym typeface="Rubik Black"/>
              </a:rPr>
              <a:t>NEPTUNE</a:t>
            </a:r>
            <a:endParaRPr sz="2200">
              <a:latin typeface="Rubik Black"/>
              <a:ea typeface="Rubik Black"/>
              <a:cs typeface="Rubik Black"/>
              <a:sym typeface="Rubik Black"/>
            </a:endParaRPr>
          </a:p>
        </p:txBody>
      </p:sp>
      <p:sp>
        <p:nvSpPr>
          <p:cNvPr id="9879" name="Google Shape;9879;p56"/>
          <p:cNvSpPr txBox="1">
            <a:spLocks noGrp="1"/>
          </p:cNvSpPr>
          <p:nvPr>
            <p:ph type="subTitle" idx="4294967295"/>
          </p:nvPr>
        </p:nvSpPr>
        <p:spPr>
          <a:xfrm flipH="1">
            <a:off x="6640170" y="3440174"/>
            <a:ext cx="1680300" cy="81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cxnSp>
        <p:nvCxnSpPr>
          <p:cNvPr id="9880" name="Google Shape;9880;p56"/>
          <p:cNvCxnSpPr>
            <a:stCxn id="9881" idx="3"/>
            <a:endCxn id="9882" idx="1"/>
          </p:cNvCxnSpPr>
          <p:nvPr/>
        </p:nvCxnSpPr>
        <p:spPr>
          <a:xfrm>
            <a:off x="2072583" y="2493159"/>
            <a:ext cx="1120800" cy="0"/>
          </a:xfrm>
          <a:prstGeom prst="straightConnector1">
            <a:avLst/>
          </a:prstGeom>
          <a:noFill/>
          <a:ln w="9525" cap="rnd" cmpd="sng">
            <a:solidFill>
              <a:schemeClr val="accent1"/>
            </a:solidFill>
            <a:prstDash val="solid"/>
            <a:round/>
            <a:headEnd type="none" w="med" len="med"/>
            <a:tailEnd type="none" w="med" len="med"/>
          </a:ln>
        </p:spPr>
      </p:cxnSp>
      <p:sp>
        <p:nvSpPr>
          <p:cNvPr id="9881" name="Google Shape;9881;p56"/>
          <p:cNvSpPr/>
          <p:nvPr/>
        </p:nvSpPr>
        <p:spPr>
          <a:xfrm>
            <a:off x="1254483" y="2084109"/>
            <a:ext cx="818100" cy="8181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6"/>
          <p:cNvSpPr/>
          <p:nvPr/>
        </p:nvSpPr>
        <p:spPr>
          <a:xfrm>
            <a:off x="3193412" y="2084109"/>
            <a:ext cx="818100" cy="8181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6"/>
          <p:cNvSpPr/>
          <p:nvPr/>
        </p:nvSpPr>
        <p:spPr>
          <a:xfrm>
            <a:off x="5132341" y="2084109"/>
            <a:ext cx="818100" cy="8181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6"/>
          <p:cNvSpPr/>
          <p:nvPr/>
        </p:nvSpPr>
        <p:spPr>
          <a:xfrm>
            <a:off x="7071270" y="2084109"/>
            <a:ext cx="818100" cy="8181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6"/>
          <p:cNvSpPr txBox="1">
            <a:spLocks noGrp="1"/>
          </p:cNvSpPr>
          <p:nvPr>
            <p:ph type="subTitle" idx="4294967295"/>
          </p:nvPr>
        </p:nvSpPr>
        <p:spPr>
          <a:xfrm flipH="1">
            <a:off x="823383" y="1539000"/>
            <a:ext cx="16803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latin typeface="Rubik Black"/>
                <a:ea typeface="Rubik Black"/>
                <a:cs typeface="Rubik Black"/>
                <a:sym typeface="Rubik Black"/>
              </a:rPr>
              <a:t>APR 14</a:t>
            </a:r>
            <a:endParaRPr sz="2200">
              <a:latin typeface="Rubik Black"/>
              <a:ea typeface="Rubik Black"/>
              <a:cs typeface="Rubik Black"/>
              <a:sym typeface="Rubik Black"/>
            </a:endParaRPr>
          </a:p>
        </p:txBody>
      </p:sp>
      <p:sp>
        <p:nvSpPr>
          <p:cNvPr id="9886" name="Google Shape;9886;p56"/>
          <p:cNvSpPr txBox="1">
            <a:spLocks noGrp="1"/>
          </p:cNvSpPr>
          <p:nvPr>
            <p:ph type="subTitle" idx="4294967295"/>
          </p:nvPr>
        </p:nvSpPr>
        <p:spPr>
          <a:xfrm flipH="1">
            <a:off x="4701241" y="1539000"/>
            <a:ext cx="16803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latin typeface="Rubik Black"/>
                <a:ea typeface="Rubik Black"/>
                <a:cs typeface="Rubik Black"/>
                <a:sym typeface="Rubik Black"/>
              </a:rPr>
              <a:t>JUL 12</a:t>
            </a:r>
            <a:endParaRPr sz="2200">
              <a:latin typeface="Rubik Black"/>
              <a:ea typeface="Rubik Black"/>
              <a:cs typeface="Rubik Black"/>
              <a:sym typeface="Rubik Black"/>
            </a:endParaRPr>
          </a:p>
        </p:txBody>
      </p:sp>
      <p:sp>
        <p:nvSpPr>
          <p:cNvPr id="9887" name="Google Shape;9887;p56"/>
          <p:cNvSpPr txBox="1">
            <a:spLocks noGrp="1"/>
          </p:cNvSpPr>
          <p:nvPr>
            <p:ph type="subTitle" idx="4294967295"/>
          </p:nvPr>
        </p:nvSpPr>
        <p:spPr>
          <a:xfrm flipH="1">
            <a:off x="2762312" y="1539000"/>
            <a:ext cx="16803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latin typeface="Rubik Black"/>
                <a:ea typeface="Rubik Black"/>
                <a:cs typeface="Rubik Black"/>
                <a:sym typeface="Rubik Black"/>
              </a:rPr>
              <a:t>JUN 06</a:t>
            </a:r>
            <a:endParaRPr sz="2200">
              <a:latin typeface="Rubik Black"/>
              <a:ea typeface="Rubik Black"/>
              <a:cs typeface="Rubik Black"/>
              <a:sym typeface="Rubik Black"/>
            </a:endParaRPr>
          </a:p>
        </p:txBody>
      </p:sp>
      <p:sp>
        <p:nvSpPr>
          <p:cNvPr id="9888" name="Google Shape;9888;p56"/>
          <p:cNvSpPr txBox="1">
            <a:spLocks noGrp="1"/>
          </p:cNvSpPr>
          <p:nvPr>
            <p:ph type="subTitle" idx="4294967295"/>
          </p:nvPr>
        </p:nvSpPr>
        <p:spPr>
          <a:xfrm flipH="1">
            <a:off x="6640170" y="1539000"/>
            <a:ext cx="16803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latin typeface="Rubik Black"/>
                <a:ea typeface="Rubik Black"/>
                <a:cs typeface="Rubik Black"/>
                <a:sym typeface="Rubik Black"/>
              </a:rPr>
              <a:t>AUG 08</a:t>
            </a:r>
            <a:endParaRPr sz="2200">
              <a:latin typeface="Rubik Black"/>
              <a:ea typeface="Rubik Black"/>
              <a:cs typeface="Rubik Black"/>
              <a:sym typeface="Rubik Black"/>
            </a:endParaRPr>
          </a:p>
        </p:txBody>
      </p:sp>
      <p:cxnSp>
        <p:nvCxnSpPr>
          <p:cNvPr id="9889" name="Google Shape;9889;p56"/>
          <p:cNvCxnSpPr>
            <a:stCxn id="9882" idx="3"/>
            <a:endCxn id="9883" idx="1"/>
          </p:cNvCxnSpPr>
          <p:nvPr/>
        </p:nvCxnSpPr>
        <p:spPr>
          <a:xfrm>
            <a:off x="4011512" y="2493159"/>
            <a:ext cx="1120800" cy="0"/>
          </a:xfrm>
          <a:prstGeom prst="straightConnector1">
            <a:avLst/>
          </a:prstGeom>
          <a:noFill/>
          <a:ln w="9525" cap="rnd" cmpd="sng">
            <a:solidFill>
              <a:schemeClr val="accent1"/>
            </a:solidFill>
            <a:prstDash val="solid"/>
            <a:round/>
            <a:headEnd type="none" w="med" len="med"/>
            <a:tailEnd type="none" w="med" len="med"/>
          </a:ln>
        </p:spPr>
      </p:cxnSp>
      <p:cxnSp>
        <p:nvCxnSpPr>
          <p:cNvPr id="9890" name="Google Shape;9890;p56"/>
          <p:cNvCxnSpPr>
            <a:stCxn id="9883" idx="3"/>
            <a:endCxn id="9884" idx="1"/>
          </p:cNvCxnSpPr>
          <p:nvPr/>
        </p:nvCxnSpPr>
        <p:spPr>
          <a:xfrm>
            <a:off x="5950441" y="2493159"/>
            <a:ext cx="1120800" cy="0"/>
          </a:xfrm>
          <a:prstGeom prst="straightConnector1">
            <a:avLst/>
          </a:prstGeom>
          <a:noFill/>
          <a:ln w="9525" cap="rnd" cmpd="sng">
            <a:solidFill>
              <a:schemeClr val="accent1"/>
            </a:solidFill>
            <a:prstDash val="solid"/>
            <a:round/>
            <a:headEnd type="none" w="med" len="med"/>
            <a:tailEnd type="none" w="med" len="med"/>
          </a:ln>
        </p:spPr>
      </p:cxnSp>
      <p:sp>
        <p:nvSpPr>
          <p:cNvPr id="9891" name="Google Shape;9891;p56"/>
          <p:cNvSpPr/>
          <p:nvPr/>
        </p:nvSpPr>
        <p:spPr>
          <a:xfrm>
            <a:off x="1483355" y="2313744"/>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2" name="Google Shape;9892;p56"/>
          <p:cNvGrpSpPr/>
          <p:nvPr/>
        </p:nvGrpSpPr>
        <p:grpSpPr>
          <a:xfrm>
            <a:off x="3415869" y="2341926"/>
            <a:ext cx="373185" cy="302466"/>
            <a:chOff x="5220616" y="2791061"/>
            <a:chExt cx="373185" cy="302466"/>
          </a:xfrm>
        </p:grpSpPr>
        <p:sp>
          <p:nvSpPr>
            <p:cNvPr id="9893" name="Google Shape;9893;p56"/>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6"/>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56"/>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6"/>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6"/>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6"/>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6"/>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6"/>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6"/>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6"/>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56"/>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6"/>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6"/>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6"/>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56"/>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56"/>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6"/>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6"/>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56"/>
          <p:cNvGrpSpPr/>
          <p:nvPr/>
        </p:nvGrpSpPr>
        <p:grpSpPr>
          <a:xfrm>
            <a:off x="7313003" y="2326207"/>
            <a:ext cx="334634" cy="333904"/>
            <a:chOff x="7429366" y="3223183"/>
            <a:chExt cx="334634" cy="333904"/>
          </a:xfrm>
        </p:grpSpPr>
        <p:sp>
          <p:nvSpPr>
            <p:cNvPr id="9912" name="Google Shape;9912;p56"/>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6"/>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56"/>
          <p:cNvGrpSpPr/>
          <p:nvPr/>
        </p:nvGrpSpPr>
        <p:grpSpPr>
          <a:xfrm>
            <a:off x="5355354" y="2315538"/>
            <a:ext cx="372073" cy="355243"/>
            <a:chOff x="7390435" y="3680868"/>
            <a:chExt cx="372073" cy="355243"/>
          </a:xfrm>
        </p:grpSpPr>
        <p:sp>
          <p:nvSpPr>
            <p:cNvPr id="9915" name="Google Shape;9915;p56"/>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6"/>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6"/>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6"/>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6"/>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6"/>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37"/>
        <p:cNvGrpSpPr/>
        <p:nvPr/>
      </p:nvGrpSpPr>
      <p:grpSpPr>
        <a:xfrm>
          <a:off x="0" y="0"/>
          <a:ext cx="0" cy="0"/>
          <a:chOff x="0" y="0"/>
          <a:chExt cx="0" cy="0"/>
        </a:xfrm>
      </p:grpSpPr>
      <p:sp>
        <p:nvSpPr>
          <p:cNvPr id="9538" name="Google Shape;9538;p37"/>
          <p:cNvSpPr txBox="1">
            <a:spLocks noGrp="1"/>
          </p:cNvSpPr>
          <p:nvPr>
            <p:ph type="title" idx="9"/>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9539" name="Google Shape;9539;p37"/>
          <p:cNvSpPr txBox="1">
            <a:spLocks noGrp="1"/>
          </p:cNvSpPr>
          <p:nvPr>
            <p:ph type="title"/>
          </p:nvPr>
        </p:nvSpPr>
        <p:spPr>
          <a:xfrm>
            <a:off x="2741850" y="1274847"/>
            <a:ext cx="10065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9540" name="Google Shape;9540;p37"/>
          <p:cNvSpPr txBox="1">
            <a:spLocks noGrp="1"/>
          </p:cNvSpPr>
          <p:nvPr>
            <p:ph type="subTitle" idx="1"/>
          </p:nvPr>
        </p:nvSpPr>
        <p:spPr>
          <a:xfrm>
            <a:off x="2046900" y="1752838"/>
            <a:ext cx="23964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err="1"/>
              <a:t>BackEnd</a:t>
            </a:r>
            <a:endParaRPr dirty="0"/>
          </a:p>
        </p:txBody>
      </p:sp>
      <p:sp>
        <p:nvSpPr>
          <p:cNvPr id="9541" name="Google Shape;9541;p37"/>
          <p:cNvSpPr txBox="1">
            <a:spLocks noGrp="1"/>
          </p:cNvSpPr>
          <p:nvPr>
            <p:ph type="subTitle" idx="2"/>
          </p:nvPr>
        </p:nvSpPr>
        <p:spPr>
          <a:xfrm>
            <a:off x="2046900" y="2199728"/>
            <a:ext cx="23964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CH" dirty="0" err="1"/>
              <a:t>NodeJS</a:t>
            </a:r>
            <a:endParaRPr dirty="0"/>
          </a:p>
        </p:txBody>
      </p:sp>
      <p:sp>
        <p:nvSpPr>
          <p:cNvPr id="9542" name="Google Shape;9542;p37"/>
          <p:cNvSpPr txBox="1">
            <a:spLocks noGrp="1"/>
          </p:cNvSpPr>
          <p:nvPr>
            <p:ph type="title" idx="3"/>
          </p:nvPr>
        </p:nvSpPr>
        <p:spPr>
          <a:xfrm>
            <a:off x="5395650" y="1274847"/>
            <a:ext cx="10065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9543" name="Google Shape;9543;p37"/>
          <p:cNvSpPr txBox="1">
            <a:spLocks noGrp="1"/>
          </p:cNvSpPr>
          <p:nvPr>
            <p:ph type="subTitle" idx="4"/>
          </p:nvPr>
        </p:nvSpPr>
        <p:spPr>
          <a:xfrm>
            <a:off x="4700700" y="1752838"/>
            <a:ext cx="23964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FrontEnd</a:t>
            </a:r>
            <a:endParaRPr dirty="0"/>
          </a:p>
        </p:txBody>
      </p:sp>
      <p:sp>
        <p:nvSpPr>
          <p:cNvPr id="9544" name="Google Shape;9544;p37"/>
          <p:cNvSpPr txBox="1">
            <a:spLocks noGrp="1"/>
          </p:cNvSpPr>
          <p:nvPr>
            <p:ph type="subTitle" idx="5"/>
          </p:nvPr>
        </p:nvSpPr>
        <p:spPr>
          <a:xfrm>
            <a:off x="4700700" y="2199728"/>
            <a:ext cx="23964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VueJS</a:t>
            </a:r>
            <a:endParaRPr dirty="0"/>
          </a:p>
        </p:txBody>
      </p:sp>
      <p:sp>
        <p:nvSpPr>
          <p:cNvPr id="9545" name="Google Shape;9545;p37"/>
          <p:cNvSpPr txBox="1">
            <a:spLocks noGrp="1"/>
          </p:cNvSpPr>
          <p:nvPr>
            <p:ph type="title" idx="6"/>
          </p:nvPr>
        </p:nvSpPr>
        <p:spPr>
          <a:xfrm>
            <a:off x="4068750" y="3056276"/>
            <a:ext cx="10065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9546" name="Google Shape;9546;p37"/>
          <p:cNvSpPr txBox="1">
            <a:spLocks noGrp="1"/>
          </p:cNvSpPr>
          <p:nvPr>
            <p:ph type="subTitle" idx="7"/>
          </p:nvPr>
        </p:nvSpPr>
        <p:spPr>
          <a:xfrm>
            <a:off x="3373800" y="3534277"/>
            <a:ext cx="23964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Docker</a:t>
            </a:r>
            <a:endParaRPr dirty="0"/>
          </a:p>
        </p:txBody>
      </p:sp>
      <p:sp>
        <p:nvSpPr>
          <p:cNvPr id="9547" name="Google Shape;9547;p37"/>
          <p:cNvSpPr txBox="1">
            <a:spLocks noGrp="1"/>
          </p:cNvSpPr>
          <p:nvPr>
            <p:ph type="subTitle" idx="8"/>
          </p:nvPr>
        </p:nvSpPr>
        <p:spPr>
          <a:xfrm>
            <a:off x="3373800" y="3981164"/>
            <a:ext cx="23964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Database, etc…</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924"/>
        <p:cNvGrpSpPr/>
        <p:nvPr/>
      </p:nvGrpSpPr>
      <p:grpSpPr>
        <a:xfrm>
          <a:off x="0" y="0"/>
          <a:ext cx="0" cy="0"/>
          <a:chOff x="0" y="0"/>
          <a:chExt cx="0" cy="0"/>
        </a:xfrm>
      </p:grpSpPr>
      <p:pic>
        <p:nvPicPr>
          <p:cNvPr id="9925" name="Google Shape;9925;p57"/>
          <p:cNvPicPr preferRelativeResize="0"/>
          <p:nvPr/>
        </p:nvPicPr>
        <p:blipFill rotWithShape="1">
          <a:blip r:embed="rId3">
            <a:alphaModFix amt="50000"/>
          </a:blip>
          <a:srcRect b="17790"/>
          <a:stretch/>
        </p:blipFill>
        <p:spPr>
          <a:xfrm>
            <a:off x="822700" y="539500"/>
            <a:ext cx="7498598" cy="4604176"/>
          </a:xfrm>
          <a:prstGeom prst="rect">
            <a:avLst/>
          </a:prstGeom>
          <a:noFill/>
          <a:ln>
            <a:noFill/>
          </a:ln>
        </p:spPr>
      </p:pic>
      <p:sp>
        <p:nvSpPr>
          <p:cNvPr id="9926" name="Google Shape;9926;p57"/>
          <p:cNvSpPr txBox="1">
            <a:spLocks noGrp="1"/>
          </p:cNvSpPr>
          <p:nvPr>
            <p:ph type="title"/>
          </p:nvPr>
        </p:nvSpPr>
        <p:spPr>
          <a:xfrm>
            <a:off x="1468050" y="1545048"/>
            <a:ext cx="6207900" cy="144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4,300</a:t>
            </a:r>
            <a:endParaRPr/>
          </a:p>
        </p:txBody>
      </p:sp>
      <p:sp>
        <p:nvSpPr>
          <p:cNvPr id="9927" name="Google Shape;9927;p57"/>
          <p:cNvSpPr txBox="1">
            <a:spLocks noGrp="1"/>
          </p:cNvSpPr>
          <p:nvPr>
            <p:ph type="subTitle" idx="1"/>
          </p:nvPr>
        </p:nvSpPr>
        <p:spPr>
          <a:xfrm flipH="1">
            <a:off x="1468050" y="2942788"/>
            <a:ext cx="6207900" cy="47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931"/>
        <p:cNvGrpSpPr/>
        <p:nvPr/>
      </p:nvGrpSpPr>
      <p:grpSpPr>
        <a:xfrm>
          <a:off x="0" y="0"/>
          <a:ext cx="0" cy="0"/>
          <a:chOff x="0" y="0"/>
          <a:chExt cx="0" cy="0"/>
        </a:xfrm>
      </p:grpSpPr>
      <p:sp>
        <p:nvSpPr>
          <p:cNvPr id="9932" name="Google Shape;9932;p58"/>
          <p:cNvSpPr txBox="1">
            <a:spLocks noGrp="1"/>
          </p:cNvSpPr>
          <p:nvPr>
            <p:ph type="title"/>
          </p:nvPr>
        </p:nvSpPr>
        <p:spPr>
          <a:xfrm>
            <a:off x="820836" y="3245926"/>
            <a:ext cx="2574000" cy="74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a:t>
            </a:r>
            <a:endParaRPr/>
          </a:p>
        </p:txBody>
      </p:sp>
      <p:sp>
        <p:nvSpPr>
          <p:cNvPr id="9933" name="Google Shape;9933;p58"/>
          <p:cNvSpPr txBox="1">
            <a:spLocks noGrp="1"/>
          </p:cNvSpPr>
          <p:nvPr>
            <p:ph type="subTitle" idx="1"/>
          </p:nvPr>
        </p:nvSpPr>
        <p:spPr>
          <a:xfrm>
            <a:off x="820825" y="3950645"/>
            <a:ext cx="2574000" cy="63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9934" name="Google Shape;9934;p58"/>
          <p:cNvSpPr txBox="1">
            <a:spLocks noGrp="1"/>
          </p:cNvSpPr>
          <p:nvPr>
            <p:ph type="title" idx="2"/>
          </p:nvPr>
        </p:nvSpPr>
        <p:spPr>
          <a:xfrm>
            <a:off x="3284997" y="1617875"/>
            <a:ext cx="2574000" cy="74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24,000</a:t>
            </a:r>
            <a:endParaRPr/>
          </a:p>
        </p:txBody>
      </p:sp>
      <p:sp>
        <p:nvSpPr>
          <p:cNvPr id="9935" name="Google Shape;9935;p58"/>
          <p:cNvSpPr txBox="1">
            <a:spLocks noGrp="1"/>
          </p:cNvSpPr>
          <p:nvPr>
            <p:ph type="subTitle" idx="3"/>
          </p:nvPr>
        </p:nvSpPr>
        <p:spPr>
          <a:xfrm>
            <a:off x="3285000" y="2322592"/>
            <a:ext cx="2574000" cy="63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a:t>
            </a:r>
            <a:endParaRPr/>
          </a:p>
        </p:txBody>
      </p:sp>
      <p:sp>
        <p:nvSpPr>
          <p:cNvPr id="9936" name="Google Shape;9936;p58"/>
          <p:cNvSpPr txBox="1">
            <a:spLocks noGrp="1"/>
          </p:cNvSpPr>
          <p:nvPr>
            <p:ph type="title" idx="4"/>
          </p:nvPr>
        </p:nvSpPr>
        <p:spPr>
          <a:xfrm>
            <a:off x="5749162" y="3245926"/>
            <a:ext cx="2574000" cy="74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a:t>
            </a:r>
            <a:endParaRPr/>
          </a:p>
        </p:txBody>
      </p:sp>
      <p:sp>
        <p:nvSpPr>
          <p:cNvPr id="9937" name="Google Shape;9937;p58"/>
          <p:cNvSpPr txBox="1">
            <a:spLocks noGrp="1"/>
          </p:cNvSpPr>
          <p:nvPr>
            <p:ph type="subTitle" idx="5"/>
          </p:nvPr>
        </p:nvSpPr>
        <p:spPr>
          <a:xfrm>
            <a:off x="5749174" y="3950645"/>
            <a:ext cx="2574000" cy="63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9938" name="Google Shape;9938;p58"/>
          <p:cNvSpPr/>
          <p:nvPr/>
        </p:nvSpPr>
        <p:spPr>
          <a:xfrm>
            <a:off x="4168347" y="687239"/>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8"/>
          <p:cNvSpPr/>
          <p:nvPr/>
        </p:nvSpPr>
        <p:spPr>
          <a:xfrm>
            <a:off x="1704186" y="231529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8"/>
          <p:cNvSpPr/>
          <p:nvPr/>
        </p:nvSpPr>
        <p:spPr>
          <a:xfrm>
            <a:off x="6632512" y="231529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58"/>
          <p:cNvGrpSpPr/>
          <p:nvPr/>
        </p:nvGrpSpPr>
        <p:grpSpPr>
          <a:xfrm>
            <a:off x="4388197" y="908694"/>
            <a:ext cx="367600" cy="364425"/>
            <a:chOff x="4744475" y="2485325"/>
            <a:chExt cx="367600" cy="364425"/>
          </a:xfrm>
        </p:grpSpPr>
        <p:sp>
          <p:nvSpPr>
            <p:cNvPr id="9942" name="Google Shape;9942;p58"/>
            <p:cNvSpPr/>
            <p:nvPr/>
          </p:nvSpPr>
          <p:spPr>
            <a:xfrm>
              <a:off x="4744475" y="2813550"/>
              <a:ext cx="367600" cy="36200"/>
            </a:xfrm>
            <a:custGeom>
              <a:avLst/>
              <a:gdLst/>
              <a:ahLst/>
              <a:cxnLst/>
              <a:rect l="l" t="t" r="r" b="b"/>
              <a:pathLst>
                <a:path w="14704" h="1448" extrusionOk="0">
                  <a:moveTo>
                    <a:pt x="360" y="1"/>
                  </a:moveTo>
                  <a:cubicBezTo>
                    <a:pt x="0" y="1"/>
                    <a:pt x="0" y="564"/>
                    <a:pt x="360" y="564"/>
                  </a:cubicBezTo>
                  <a:cubicBezTo>
                    <a:pt x="378" y="564"/>
                    <a:pt x="396" y="563"/>
                    <a:pt x="414" y="560"/>
                  </a:cubicBezTo>
                  <a:lnTo>
                    <a:pt x="970" y="560"/>
                  </a:lnTo>
                  <a:lnTo>
                    <a:pt x="970" y="1147"/>
                  </a:lnTo>
                  <a:cubicBezTo>
                    <a:pt x="970" y="1332"/>
                    <a:pt x="1117" y="1424"/>
                    <a:pt x="1263" y="1424"/>
                  </a:cubicBezTo>
                  <a:cubicBezTo>
                    <a:pt x="1410" y="1424"/>
                    <a:pt x="1556" y="1332"/>
                    <a:pt x="1556" y="1147"/>
                  </a:cubicBezTo>
                  <a:lnTo>
                    <a:pt x="1556" y="560"/>
                  </a:lnTo>
                  <a:lnTo>
                    <a:pt x="2698" y="560"/>
                  </a:lnTo>
                  <a:lnTo>
                    <a:pt x="2698" y="1147"/>
                  </a:lnTo>
                  <a:cubicBezTo>
                    <a:pt x="2683" y="1347"/>
                    <a:pt x="2837" y="1448"/>
                    <a:pt x="2991" y="1448"/>
                  </a:cubicBezTo>
                  <a:cubicBezTo>
                    <a:pt x="3146" y="1448"/>
                    <a:pt x="3300" y="1347"/>
                    <a:pt x="3285" y="1147"/>
                  </a:cubicBezTo>
                  <a:lnTo>
                    <a:pt x="3285" y="560"/>
                  </a:lnTo>
                  <a:lnTo>
                    <a:pt x="4426" y="560"/>
                  </a:lnTo>
                  <a:lnTo>
                    <a:pt x="4426" y="1147"/>
                  </a:lnTo>
                  <a:cubicBezTo>
                    <a:pt x="4411" y="1347"/>
                    <a:pt x="4565" y="1448"/>
                    <a:pt x="4720" y="1448"/>
                  </a:cubicBezTo>
                  <a:cubicBezTo>
                    <a:pt x="4874" y="1448"/>
                    <a:pt x="5028" y="1347"/>
                    <a:pt x="5013" y="1147"/>
                  </a:cubicBezTo>
                  <a:lnTo>
                    <a:pt x="5013" y="560"/>
                  </a:lnTo>
                  <a:lnTo>
                    <a:pt x="6186" y="560"/>
                  </a:lnTo>
                  <a:lnTo>
                    <a:pt x="6186" y="1147"/>
                  </a:lnTo>
                  <a:cubicBezTo>
                    <a:pt x="6170" y="1347"/>
                    <a:pt x="6324" y="1448"/>
                    <a:pt x="6479" y="1448"/>
                  </a:cubicBezTo>
                  <a:cubicBezTo>
                    <a:pt x="6633" y="1448"/>
                    <a:pt x="6787" y="1347"/>
                    <a:pt x="6772" y="1147"/>
                  </a:cubicBezTo>
                  <a:lnTo>
                    <a:pt x="6772" y="560"/>
                  </a:lnTo>
                  <a:lnTo>
                    <a:pt x="7945" y="560"/>
                  </a:lnTo>
                  <a:lnTo>
                    <a:pt x="7945" y="1147"/>
                  </a:lnTo>
                  <a:cubicBezTo>
                    <a:pt x="7929" y="1347"/>
                    <a:pt x="8084" y="1448"/>
                    <a:pt x="8238" y="1448"/>
                  </a:cubicBezTo>
                  <a:cubicBezTo>
                    <a:pt x="8392" y="1448"/>
                    <a:pt x="8547" y="1347"/>
                    <a:pt x="8531" y="1147"/>
                  </a:cubicBezTo>
                  <a:lnTo>
                    <a:pt x="8531" y="560"/>
                  </a:lnTo>
                  <a:lnTo>
                    <a:pt x="9735" y="560"/>
                  </a:lnTo>
                  <a:lnTo>
                    <a:pt x="9735" y="1147"/>
                  </a:lnTo>
                  <a:cubicBezTo>
                    <a:pt x="9735" y="1332"/>
                    <a:pt x="9881" y="1424"/>
                    <a:pt x="10028" y="1424"/>
                  </a:cubicBezTo>
                  <a:cubicBezTo>
                    <a:pt x="10174" y="1424"/>
                    <a:pt x="10321" y="1332"/>
                    <a:pt x="10321" y="1147"/>
                  </a:cubicBezTo>
                  <a:lnTo>
                    <a:pt x="10321" y="560"/>
                  </a:lnTo>
                  <a:lnTo>
                    <a:pt x="11463" y="560"/>
                  </a:lnTo>
                  <a:lnTo>
                    <a:pt x="11463" y="1147"/>
                  </a:lnTo>
                  <a:cubicBezTo>
                    <a:pt x="11432" y="1347"/>
                    <a:pt x="11586" y="1448"/>
                    <a:pt x="11741" y="1448"/>
                  </a:cubicBezTo>
                  <a:cubicBezTo>
                    <a:pt x="11895" y="1448"/>
                    <a:pt x="12049" y="1347"/>
                    <a:pt x="12018" y="1147"/>
                  </a:cubicBezTo>
                  <a:lnTo>
                    <a:pt x="12018" y="560"/>
                  </a:lnTo>
                  <a:lnTo>
                    <a:pt x="13191" y="560"/>
                  </a:lnTo>
                  <a:lnTo>
                    <a:pt x="13191" y="1147"/>
                  </a:lnTo>
                  <a:cubicBezTo>
                    <a:pt x="13160" y="1347"/>
                    <a:pt x="13315" y="1448"/>
                    <a:pt x="13469" y="1448"/>
                  </a:cubicBezTo>
                  <a:cubicBezTo>
                    <a:pt x="13623" y="1448"/>
                    <a:pt x="13778" y="1347"/>
                    <a:pt x="13747" y="1147"/>
                  </a:cubicBezTo>
                  <a:lnTo>
                    <a:pt x="13747" y="560"/>
                  </a:lnTo>
                  <a:lnTo>
                    <a:pt x="14364" y="560"/>
                  </a:lnTo>
                  <a:cubicBezTo>
                    <a:pt x="14703" y="529"/>
                    <a:pt x="14703" y="36"/>
                    <a:pt x="14364" y="5"/>
                  </a:cubicBezTo>
                  <a:lnTo>
                    <a:pt x="414" y="5"/>
                  </a:lnTo>
                  <a:cubicBezTo>
                    <a:pt x="396" y="2"/>
                    <a:pt x="378" y="1"/>
                    <a:pt x="3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8"/>
            <p:cNvSpPr/>
            <p:nvPr/>
          </p:nvSpPr>
          <p:spPr>
            <a:xfrm>
              <a:off x="4772575" y="2634650"/>
              <a:ext cx="57125" cy="150475"/>
            </a:xfrm>
            <a:custGeom>
              <a:avLst/>
              <a:gdLst/>
              <a:ahLst/>
              <a:cxnLst/>
              <a:rect l="l" t="t" r="r" b="b"/>
              <a:pathLst>
                <a:path w="2285" h="6019" extrusionOk="0">
                  <a:moveTo>
                    <a:pt x="1729" y="587"/>
                  </a:moveTo>
                  <a:lnTo>
                    <a:pt x="1729" y="5463"/>
                  </a:lnTo>
                  <a:lnTo>
                    <a:pt x="556" y="5463"/>
                  </a:lnTo>
                  <a:lnTo>
                    <a:pt x="556" y="587"/>
                  </a:lnTo>
                  <a:close/>
                  <a:moveTo>
                    <a:pt x="278" y="1"/>
                  </a:moveTo>
                  <a:cubicBezTo>
                    <a:pt x="124" y="1"/>
                    <a:pt x="0" y="124"/>
                    <a:pt x="0" y="279"/>
                  </a:cubicBezTo>
                  <a:lnTo>
                    <a:pt x="0" y="5741"/>
                  </a:lnTo>
                  <a:cubicBezTo>
                    <a:pt x="0" y="5895"/>
                    <a:pt x="124" y="6019"/>
                    <a:pt x="278" y="6019"/>
                  </a:cubicBezTo>
                  <a:lnTo>
                    <a:pt x="1975" y="6019"/>
                  </a:lnTo>
                  <a:cubicBezTo>
                    <a:pt x="2130" y="6019"/>
                    <a:pt x="2284" y="5895"/>
                    <a:pt x="2284" y="5741"/>
                  </a:cubicBezTo>
                  <a:lnTo>
                    <a:pt x="2284" y="279"/>
                  </a:lnTo>
                  <a:cubicBezTo>
                    <a:pt x="2284" y="124"/>
                    <a:pt x="2130" y="1"/>
                    <a:pt x="19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8"/>
            <p:cNvSpPr/>
            <p:nvPr/>
          </p:nvSpPr>
          <p:spPr>
            <a:xfrm>
              <a:off x="4857450" y="2592225"/>
              <a:ext cx="57100" cy="192900"/>
            </a:xfrm>
            <a:custGeom>
              <a:avLst/>
              <a:gdLst/>
              <a:ahLst/>
              <a:cxnLst/>
              <a:rect l="l" t="t" r="r" b="b"/>
              <a:pathLst>
                <a:path w="2284" h="7716" extrusionOk="0">
                  <a:moveTo>
                    <a:pt x="1728" y="556"/>
                  </a:moveTo>
                  <a:lnTo>
                    <a:pt x="1728" y="7160"/>
                  </a:lnTo>
                  <a:lnTo>
                    <a:pt x="586" y="7160"/>
                  </a:lnTo>
                  <a:lnTo>
                    <a:pt x="586" y="556"/>
                  </a:lnTo>
                  <a:close/>
                  <a:moveTo>
                    <a:pt x="309" y="0"/>
                  </a:moveTo>
                  <a:cubicBezTo>
                    <a:pt x="154" y="0"/>
                    <a:pt x="0" y="124"/>
                    <a:pt x="0" y="278"/>
                  </a:cubicBezTo>
                  <a:lnTo>
                    <a:pt x="0" y="7438"/>
                  </a:lnTo>
                  <a:cubicBezTo>
                    <a:pt x="0" y="7592"/>
                    <a:pt x="154" y="7716"/>
                    <a:pt x="309" y="7716"/>
                  </a:cubicBezTo>
                  <a:lnTo>
                    <a:pt x="2006" y="7716"/>
                  </a:lnTo>
                  <a:cubicBezTo>
                    <a:pt x="2160" y="7716"/>
                    <a:pt x="2284" y="7592"/>
                    <a:pt x="2284" y="7438"/>
                  </a:cubicBezTo>
                  <a:lnTo>
                    <a:pt x="2284" y="278"/>
                  </a:lnTo>
                  <a:cubicBezTo>
                    <a:pt x="2284" y="124"/>
                    <a:pt x="2160" y="0"/>
                    <a:pt x="20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8"/>
            <p:cNvSpPr/>
            <p:nvPr/>
          </p:nvSpPr>
          <p:spPr>
            <a:xfrm>
              <a:off x="4943075" y="2613825"/>
              <a:ext cx="56350" cy="171300"/>
            </a:xfrm>
            <a:custGeom>
              <a:avLst/>
              <a:gdLst/>
              <a:ahLst/>
              <a:cxnLst/>
              <a:rect l="l" t="t" r="r" b="b"/>
              <a:pathLst>
                <a:path w="2254" h="6852" extrusionOk="0">
                  <a:moveTo>
                    <a:pt x="1698" y="556"/>
                  </a:moveTo>
                  <a:lnTo>
                    <a:pt x="1698" y="6296"/>
                  </a:lnTo>
                  <a:lnTo>
                    <a:pt x="556" y="6296"/>
                  </a:lnTo>
                  <a:lnTo>
                    <a:pt x="556" y="556"/>
                  </a:lnTo>
                  <a:close/>
                  <a:moveTo>
                    <a:pt x="278" y="1"/>
                  </a:moveTo>
                  <a:cubicBezTo>
                    <a:pt x="124" y="1"/>
                    <a:pt x="1" y="124"/>
                    <a:pt x="1" y="278"/>
                  </a:cubicBezTo>
                  <a:lnTo>
                    <a:pt x="1" y="6574"/>
                  </a:lnTo>
                  <a:cubicBezTo>
                    <a:pt x="1" y="6728"/>
                    <a:pt x="124" y="6852"/>
                    <a:pt x="278" y="6852"/>
                  </a:cubicBezTo>
                  <a:lnTo>
                    <a:pt x="1976" y="6852"/>
                  </a:lnTo>
                  <a:cubicBezTo>
                    <a:pt x="2130" y="6852"/>
                    <a:pt x="2254" y="6728"/>
                    <a:pt x="2254" y="6574"/>
                  </a:cubicBezTo>
                  <a:lnTo>
                    <a:pt x="2254" y="278"/>
                  </a:lnTo>
                  <a:cubicBezTo>
                    <a:pt x="2254" y="124"/>
                    <a:pt x="2130" y="1"/>
                    <a:pt x="1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8"/>
            <p:cNvSpPr/>
            <p:nvPr/>
          </p:nvSpPr>
          <p:spPr>
            <a:xfrm>
              <a:off x="4766400" y="2485325"/>
              <a:ext cx="324575" cy="120800"/>
            </a:xfrm>
            <a:custGeom>
              <a:avLst/>
              <a:gdLst/>
              <a:ahLst/>
              <a:cxnLst/>
              <a:rect l="l" t="t" r="r" b="b"/>
              <a:pathLst>
                <a:path w="12983" h="4832" extrusionOk="0">
                  <a:moveTo>
                    <a:pt x="11604" y="604"/>
                  </a:moveTo>
                  <a:cubicBezTo>
                    <a:pt x="12098" y="604"/>
                    <a:pt x="12345" y="1221"/>
                    <a:pt x="12006" y="1561"/>
                  </a:cubicBezTo>
                  <a:cubicBezTo>
                    <a:pt x="11883" y="1683"/>
                    <a:pt x="11738" y="1738"/>
                    <a:pt x="11597" y="1738"/>
                  </a:cubicBezTo>
                  <a:cubicBezTo>
                    <a:pt x="11312" y="1738"/>
                    <a:pt x="11049" y="1511"/>
                    <a:pt x="11049" y="1159"/>
                  </a:cubicBezTo>
                  <a:cubicBezTo>
                    <a:pt x="11049" y="851"/>
                    <a:pt x="11296" y="604"/>
                    <a:pt x="11604" y="604"/>
                  </a:cubicBezTo>
                  <a:close/>
                  <a:moveTo>
                    <a:pt x="4784" y="1437"/>
                  </a:moveTo>
                  <a:lnTo>
                    <a:pt x="4784" y="1468"/>
                  </a:lnTo>
                  <a:cubicBezTo>
                    <a:pt x="4797" y="1467"/>
                    <a:pt x="4809" y="1467"/>
                    <a:pt x="4822" y="1467"/>
                  </a:cubicBezTo>
                  <a:cubicBezTo>
                    <a:pt x="5320" y="1467"/>
                    <a:pt x="5547" y="2063"/>
                    <a:pt x="5185" y="2425"/>
                  </a:cubicBezTo>
                  <a:cubicBezTo>
                    <a:pt x="5068" y="2542"/>
                    <a:pt x="4929" y="2594"/>
                    <a:pt x="4794" y="2594"/>
                  </a:cubicBezTo>
                  <a:cubicBezTo>
                    <a:pt x="4502" y="2594"/>
                    <a:pt x="4228" y="2351"/>
                    <a:pt x="4228" y="1993"/>
                  </a:cubicBezTo>
                  <a:cubicBezTo>
                    <a:pt x="4228" y="1684"/>
                    <a:pt x="4475" y="1437"/>
                    <a:pt x="4784" y="1437"/>
                  </a:cubicBezTo>
                  <a:close/>
                  <a:moveTo>
                    <a:pt x="8210" y="2301"/>
                  </a:moveTo>
                  <a:cubicBezTo>
                    <a:pt x="8703" y="2301"/>
                    <a:pt x="8950" y="2919"/>
                    <a:pt x="8580" y="3258"/>
                  </a:cubicBezTo>
                  <a:cubicBezTo>
                    <a:pt x="8467" y="3381"/>
                    <a:pt x="8323" y="3436"/>
                    <a:pt x="8181" y="3436"/>
                  </a:cubicBezTo>
                  <a:cubicBezTo>
                    <a:pt x="7898" y="3436"/>
                    <a:pt x="7623" y="3217"/>
                    <a:pt x="7623" y="2888"/>
                  </a:cubicBezTo>
                  <a:cubicBezTo>
                    <a:pt x="7623" y="2548"/>
                    <a:pt x="7870" y="2301"/>
                    <a:pt x="8210" y="2301"/>
                  </a:cubicBezTo>
                  <a:close/>
                  <a:moveTo>
                    <a:pt x="1389" y="3165"/>
                  </a:moveTo>
                  <a:cubicBezTo>
                    <a:pt x="1883" y="3165"/>
                    <a:pt x="2161" y="3783"/>
                    <a:pt x="1790" y="4122"/>
                  </a:cubicBezTo>
                  <a:cubicBezTo>
                    <a:pt x="1668" y="4244"/>
                    <a:pt x="1519" y="4299"/>
                    <a:pt x="1374" y="4299"/>
                  </a:cubicBezTo>
                  <a:cubicBezTo>
                    <a:pt x="1080" y="4299"/>
                    <a:pt x="803" y="4073"/>
                    <a:pt x="803" y="3721"/>
                  </a:cubicBezTo>
                  <a:cubicBezTo>
                    <a:pt x="803" y="3412"/>
                    <a:pt x="1081" y="3165"/>
                    <a:pt x="1389" y="3165"/>
                  </a:cubicBezTo>
                  <a:close/>
                  <a:moveTo>
                    <a:pt x="11599" y="0"/>
                  </a:moveTo>
                  <a:cubicBezTo>
                    <a:pt x="11029" y="0"/>
                    <a:pt x="10463" y="410"/>
                    <a:pt x="10463" y="1129"/>
                  </a:cubicBezTo>
                  <a:cubicBezTo>
                    <a:pt x="10463" y="1221"/>
                    <a:pt x="10463" y="1314"/>
                    <a:pt x="10493" y="1375"/>
                  </a:cubicBezTo>
                  <a:lnTo>
                    <a:pt x="9043" y="2085"/>
                  </a:lnTo>
                  <a:cubicBezTo>
                    <a:pt x="8825" y="1827"/>
                    <a:pt x="8512" y="1700"/>
                    <a:pt x="8198" y="1700"/>
                  </a:cubicBezTo>
                  <a:cubicBezTo>
                    <a:pt x="7799" y="1700"/>
                    <a:pt x="7398" y="1904"/>
                    <a:pt x="7191" y="2301"/>
                  </a:cubicBezTo>
                  <a:lnTo>
                    <a:pt x="5926" y="1993"/>
                  </a:lnTo>
                  <a:cubicBezTo>
                    <a:pt x="5880" y="1267"/>
                    <a:pt x="5332" y="905"/>
                    <a:pt x="4784" y="905"/>
                  </a:cubicBezTo>
                  <a:cubicBezTo>
                    <a:pt x="4236" y="905"/>
                    <a:pt x="3688" y="1267"/>
                    <a:pt x="3642" y="1993"/>
                  </a:cubicBezTo>
                  <a:cubicBezTo>
                    <a:pt x="3642" y="2054"/>
                    <a:pt x="3673" y="2147"/>
                    <a:pt x="3673" y="2240"/>
                  </a:cubicBezTo>
                  <a:lnTo>
                    <a:pt x="2222" y="2949"/>
                  </a:lnTo>
                  <a:cubicBezTo>
                    <a:pt x="2001" y="2689"/>
                    <a:pt x="1693" y="2566"/>
                    <a:pt x="1384" y="2566"/>
                  </a:cubicBezTo>
                  <a:cubicBezTo>
                    <a:pt x="960" y="2566"/>
                    <a:pt x="536" y="2799"/>
                    <a:pt x="340" y="3227"/>
                  </a:cubicBezTo>
                  <a:cubicBezTo>
                    <a:pt x="0" y="3968"/>
                    <a:pt x="556" y="4832"/>
                    <a:pt x="1389" y="4832"/>
                  </a:cubicBezTo>
                  <a:cubicBezTo>
                    <a:pt x="2006" y="4832"/>
                    <a:pt x="2531" y="4307"/>
                    <a:pt x="2531" y="3690"/>
                  </a:cubicBezTo>
                  <a:cubicBezTo>
                    <a:pt x="2531" y="3598"/>
                    <a:pt x="2500" y="3536"/>
                    <a:pt x="2500" y="3443"/>
                  </a:cubicBezTo>
                  <a:lnTo>
                    <a:pt x="3951" y="2733"/>
                  </a:lnTo>
                  <a:cubicBezTo>
                    <a:pt x="4168" y="2992"/>
                    <a:pt x="4476" y="3118"/>
                    <a:pt x="4786" y="3118"/>
                  </a:cubicBezTo>
                  <a:cubicBezTo>
                    <a:pt x="5180" y="3118"/>
                    <a:pt x="5578" y="2914"/>
                    <a:pt x="5802" y="2517"/>
                  </a:cubicBezTo>
                  <a:lnTo>
                    <a:pt x="7068" y="2857"/>
                  </a:lnTo>
                  <a:cubicBezTo>
                    <a:pt x="7068" y="3613"/>
                    <a:pt x="7631" y="3991"/>
                    <a:pt x="8194" y="3991"/>
                  </a:cubicBezTo>
                  <a:cubicBezTo>
                    <a:pt x="8757" y="3991"/>
                    <a:pt x="9321" y="3613"/>
                    <a:pt x="9321" y="2857"/>
                  </a:cubicBezTo>
                  <a:cubicBezTo>
                    <a:pt x="9321" y="2764"/>
                    <a:pt x="9321" y="2672"/>
                    <a:pt x="9321" y="2610"/>
                  </a:cubicBezTo>
                  <a:lnTo>
                    <a:pt x="10740" y="1900"/>
                  </a:lnTo>
                  <a:cubicBezTo>
                    <a:pt x="10982" y="2168"/>
                    <a:pt x="11283" y="2284"/>
                    <a:pt x="11578" y="2284"/>
                  </a:cubicBezTo>
                  <a:cubicBezTo>
                    <a:pt x="12300" y="2284"/>
                    <a:pt x="12982" y="1591"/>
                    <a:pt x="12654" y="758"/>
                  </a:cubicBezTo>
                  <a:cubicBezTo>
                    <a:pt x="12467" y="238"/>
                    <a:pt x="12032" y="0"/>
                    <a:pt x="115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8"/>
            <p:cNvSpPr/>
            <p:nvPr/>
          </p:nvSpPr>
          <p:spPr>
            <a:xfrm>
              <a:off x="5068075" y="2670925"/>
              <a:ext cx="17000" cy="14575"/>
            </a:xfrm>
            <a:custGeom>
              <a:avLst/>
              <a:gdLst/>
              <a:ahLst/>
              <a:cxnLst/>
              <a:rect l="l" t="t" r="r" b="b"/>
              <a:pathLst>
                <a:path w="680" h="583" extrusionOk="0">
                  <a:moveTo>
                    <a:pt x="402" y="0"/>
                  </a:moveTo>
                  <a:cubicBezTo>
                    <a:pt x="124" y="0"/>
                    <a:pt x="0" y="309"/>
                    <a:pt x="186" y="494"/>
                  </a:cubicBezTo>
                  <a:cubicBezTo>
                    <a:pt x="246" y="555"/>
                    <a:pt x="320" y="582"/>
                    <a:pt x="391" y="582"/>
                  </a:cubicBezTo>
                  <a:cubicBezTo>
                    <a:pt x="539" y="582"/>
                    <a:pt x="679" y="465"/>
                    <a:pt x="679" y="278"/>
                  </a:cubicBezTo>
                  <a:cubicBezTo>
                    <a:pt x="679" y="124"/>
                    <a:pt x="556" y="0"/>
                    <a:pt x="4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8"/>
            <p:cNvSpPr/>
            <p:nvPr/>
          </p:nvSpPr>
          <p:spPr>
            <a:xfrm>
              <a:off x="5027950" y="2570625"/>
              <a:ext cx="57500" cy="214500"/>
            </a:xfrm>
            <a:custGeom>
              <a:avLst/>
              <a:gdLst/>
              <a:ahLst/>
              <a:cxnLst/>
              <a:rect l="l" t="t" r="r" b="b"/>
              <a:pathLst>
                <a:path w="2300" h="8580" extrusionOk="0">
                  <a:moveTo>
                    <a:pt x="278" y="0"/>
                  </a:moveTo>
                  <a:cubicBezTo>
                    <a:pt x="124" y="0"/>
                    <a:pt x="1" y="124"/>
                    <a:pt x="1" y="309"/>
                  </a:cubicBezTo>
                  <a:lnTo>
                    <a:pt x="1" y="8302"/>
                  </a:lnTo>
                  <a:cubicBezTo>
                    <a:pt x="1" y="8456"/>
                    <a:pt x="124" y="8580"/>
                    <a:pt x="278" y="8580"/>
                  </a:cubicBezTo>
                  <a:lnTo>
                    <a:pt x="2007" y="8580"/>
                  </a:lnTo>
                  <a:cubicBezTo>
                    <a:pt x="2161" y="8580"/>
                    <a:pt x="2284" y="8456"/>
                    <a:pt x="2284" y="8302"/>
                  </a:cubicBezTo>
                  <a:lnTo>
                    <a:pt x="2284" y="5586"/>
                  </a:lnTo>
                  <a:cubicBezTo>
                    <a:pt x="2300" y="5370"/>
                    <a:pt x="2145" y="5262"/>
                    <a:pt x="1991" y="5262"/>
                  </a:cubicBezTo>
                  <a:cubicBezTo>
                    <a:pt x="1837" y="5262"/>
                    <a:pt x="1682" y="5370"/>
                    <a:pt x="1698" y="5586"/>
                  </a:cubicBezTo>
                  <a:lnTo>
                    <a:pt x="1698" y="8024"/>
                  </a:lnTo>
                  <a:lnTo>
                    <a:pt x="587" y="8024"/>
                  </a:lnTo>
                  <a:lnTo>
                    <a:pt x="587" y="587"/>
                  </a:lnTo>
                  <a:lnTo>
                    <a:pt x="1698" y="587"/>
                  </a:lnTo>
                  <a:lnTo>
                    <a:pt x="1698" y="3025"/>
                  </a:lnTo>
                  <a:cubicBezTo>
                    <a:pt x="1698" y="3179"/>
                    <a:pt x="1821" y="3303"/>
                    <a:pt x="2007" y="3303"/>
                  </a:cubicBezTo>
                  <a:cubicBezTo>
                    <a:pt x="2161" y="3303"/>
                    <a:pt x="2284" y="3179"/>
                    <a:pt x="2284" y="3025"/>
                  </a:cubicBezTo>
                  <a:lnTo>
                    <a:pt x="2284" y="309"/>
                  </a:lnTo>
                  <a:cubicBezTo>
                    <a:pt x="2284" y="124"/>
                    <a:pt x="2161" y="0"/>
                    <a:pt x="20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58"/>
          <p:cNvGrpSpPr/>
          <p:nvPr/>
        </p:nvGrpSpPr>
        <p:grpSpPr>
          <a:xfrm>
            <a:off x="1926136" y="2537233"/>
            <a:ext cx="363400" cy="363425"/>
            <a:chOff x="3997175" y="2485750"/>
            <a:chExt cx="363400" cy="363425"/>
          </a:xfrm>
        </p:grpSpPr>
        <p:sp>
          <p:nvSpPr>
            <p:cNvPr id="9950" name="Google Shape;9950;p58"/>
            <p:cNvSpPr/>
            <p:nvPr/>
          </p:nvSpPr>
          <p:spPr>
            <a:xfrm>
              <a:off x="4190050" y="2702550"/>
              <a:ext cx="17000" cy="14600"/>
            </a:xfrm>
            <a:custGeom>
              <a:avLst/>
              <a:gdLst/>
              <a:ahLst/>
              <a:cxnLst/>
              <a:rect l="l" t="t" r="r" b="b"/>
              <a:pathLst>
                <a:path w="680" h="584" extrusionOk="0">
                  <a:moveTo>
                    <a:pt x="371" y="1"/>
                  </a:moveTo>
                  <a:cubicBezTo>
                    <a:pt x="124" y="1"/>
                    <a:pt x="1" y="309"/>
                    <a:pt x="186" y="494"/>
                  </a:cubicBezTo>
                  <a:cubicBezTo>
                    <a:pt x="247" y="556"/>
                    <a:pt x="323" y="584"/>
                    <a:pt x="396" y="584"/>
                  </a:cubicBezTo>
                  <a:cubicBezTo>
                    <a:pt x="542" y="584"/>
                    <a:pt x="679" y="474"/>
                    <a:pt x="679" y="309"/>
                  </a:cubicBezTo>
                  <a:cubicBezTo>
                    <a:pt x="679" y="155"/>
                    <a:pt x="525"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8"/>
            <p:cNvSpPr/>
            <p:nvPr/>
          </p:nvSpPr>
          <p:spPr>
            <a:xfrm>
              <a:off x="4041150" y="2702550"/>
              <a:ext cx="17000" cy="14600"/>
            </a:xfrm>
            <a:custGeom>
              <a:avLst/>
              <a:gdLst/>
              <a:ahLst/>
              <a:cxnLst/>
              <a:rect l="l" t="t" r="r" b="b"/>
              <a:pathLst>
                <a:path w="680" h="584" extrusionOk="0">
                  <a:moveTo>
                    <a:pt x="401" y="1"/>
                  </a:moveTo>
                  <a:cubicBezTo>
                    <a:pt x="124" y="1"/>
                    <a:pt x="0" y="309"/>
                    <a:pt x="185" y="494"/>
                  </a:cubicBezTo>
                  <a:cubicBezTo>
                    <a:pt x="247" y="556"/>
                    <a:pt x="323" y="584"/>
                    <a:pt x="396" y="584"/>
                  </a:cubicBezTo>
                  <a:cubicBezTo>
                    <a:pt x="542" y="584"/>
                    <a:pt x="679" y="474"/>
                    <a:pt x="679" y="309"/>
                  </a:cubicBezTo>
                  <a:cubicBezTo>
                    <a:pt x="679" y="155"/>
                    <a:pt x="556" y="1"/>
                    <a:pt x="4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8"/>
            <p:cNvSpPr/>
            <p:nvPr/>
          </p:nvSpPr>
          <p:spPr>
            <a:xfrm>
              <a:off x="3997175" y="2485750"/>
              <a:ext cx="363400" cy="363425"/>
            </a:xfrm>
            <a:custGeom>
              <a:avLst/>
              <a:gdLst/>
              <a:ahLst/>
              <a:cxnLst/>
              <a:rect l="l" t="t" r="r" b="b"/>
              <a:pathLst>
                <a:path w="14536" h="14537" extrusionOk="0">
                  <a:moveTo>
                    <a:pt x="13672" y="556"/>
                  </a:moveTo>
                  <a:cubicBezTo>
                    <a:pt x="13826" y="556"/>
                    <a:pt x="13950" y="710"/>
                    <a:pt x="13950" y="865"/>
                  </a:cubicBezTo>
                  <a:lnTo>
                    <a:pt x="13950" y="10401"/>
                  </a:lnTo>
                  <a:lnTo>
                    <a:pt x="8549" y="10401"/>
                  </a:lnTo>
                  <a:cubicBezTo>
                    <a:pt x="8209" y="10432"/>
                    <a:pt x="8209" y="10926"/>
                    <a:pt x="8549" y="10956"/>
                  </a:cubicBezTo>
                  <a:lnTo>
                    <a:pt x="13950" y="10956"/>
                  </a:lnTo>
                  <a:lnTo>
                    <a:pt x="13950" y="11821"/>
                  </a:lnTo>
                  <a:cubicBezTo>
                    <a:pt x="13950" y="11975"/>
                    <a:pt x="13826" y="12098"/>
                    <a:pt x="13672" y="12098"/>
                  </a:cubicBezTo>
                  <a:lnTo>
                    <a:pt x="833" y="12098"/>
                  </a:lnTo>
                  <a:cubicBezTo>
                    <a:pt x="679" y="12098"/>
                    <a:pt x="556" y="11975"/>
                    <a:pt x="556" y="11821"/>
                  </a:cubicBezTo>
                  <a:lnTo>
                    <a:pt x="556" y="10956"/>
                  </a:lnTo>
                  <a:lnTo>
                    <a:pt x="5956" y="10956"/>
                  </a:lnTo>
                  <a:cubicBezTo>
                    <a:pt x="5975" y="10959"/>
                    <a:pt x="5993" y="10960"/>
                    <a:pt x="6010" y="10960"/>
                  </a:cubicBezTo>
                  <a:cubicBezTo>
                    <a:pt x="6370" y="10960"/>
                    <a:pt x="6370" y="10397"/>
                    <a:pt x="6010" y="10397"/>
                  </a:cubicBezTo>
                  <a:cubicBezTo>
                    <a:pt x="5993" y="10397"/>
                    <a:pt x="5975" y="10398"/>
                    <a:pt x="5956" y="10401"/>
                  </a:cubicBezTo>
                  <a:lnTo>
                    <a:pt x="556" y="10401"/>
                  </a:lnTo>
                  <a:lnTo>
                    <a:pt x="556" y="865"/>
                  </a:lnTo>
                  <a:cubicBezTo>
                    <a:pt x="556" y="710"/>
                    <a:pt x="679" y="556"/>
                    <a:pt x="833" y="556"/>
                  </a:cubicBezTo>
                  <a:close/>
                  <a:moveTo>
                    <a:pt x="8672" y="12685"/>
                  </a:moveTo>
                  <a:lnTo>
                    <a:pt x="8672" y="13981"/>
                  </a:lnTo>
                  <a:lnTo>
                    <a:pt x="5833" y="13981"/>
                  </a:lnTo>
                  <a:lnTo>
                    <a:pt x="5833" y="12685"/>
                  </a:lnTo>
                  <a:close/>
                  <a:moveTo>
                    <a:pt x="833" y="1"/>
                  </a:moveTo>
                  <a:cubicBezTo>
                    <a:pt x="370" y="1"/>
                    <a:pt x="0" y="371"/>
                    <a:pt x="0" y="865"/>
                  </a:cubicBezTo>
                  <a:lnTo>
                    <a:pt x="0" y="11821"/>
                  </a:lnTo>
                  <a:cubicBezTo>
                    <a:pt x="0" y="12284"/>
                    <a:pt x="370" y="12685"/>
                    <a:pt x="833" y="12685"/>
                  </a:cubicBezTo>
                  <a:lnTo>
                    <a:pt x="5277" y="12685"/>
                  </a:lnTo>
                  <a:lnTo>
                    <a:pt x="5277" y="13981"/>
                  </a:lnTo>
                  <a:lnTo>
                    <a:pt x="3858" y="13981"/>
                  </a:lnTo>
                  <a:cubicBezTo>
                    <a:pt x="3703" y="13981"/>
                    <a:pt x="3580" y="14104"/>
                    <a:pt x="3580" y="14259"/>
                  </a:cubicBezTo>
                  <a:cubicBezTo>
                    <a:pt x="3580" y="14413"/>
                    <a:pt x="3703" y="14536"/>
                    <a:pt x="3858" y="14536"/>
                  </a:cubicBezTo>
                  <a:lnTo>
                    <a:pt x="10678" y="14536"/>
                  </a:lnTo>
                  <a:cubicBezTo>
                    <a:pt x="10833" y="14536"/>
                    <a:pt x="10956" y="14413"/>
                    <a:pt x="10956" y="14259"/>
                  </a:cubicBezTo>
                  <a:cubicBezTo>
                    <a:pt x="10956" y="14104"/>
                    <a:pt x="10833" y="13981"/>
                    <a:pt x="10678" y="13981"/>
                  </a:cubicBezTo>
                  <a:lnTo>
                    <a:pt x="9259" y="13981"/>
                  </a:lnTo>
                  <a:lnTo>
                    <a:pt x="9259" y="12685"/>
                  </a:lnTo>
                  <a:lnTo>
                    <a:pt x="13672" y="12685"/>
                  </a:lnTo>
                  <a:cubicBezTo>
                    <a:pt x="14135" y="12654"/>
                    <a:pt x="14536" y="12284"/>
                    <a:pt x="14536" y="11821"/>
                  </a:cubicBezTo>
                  <a:lnTo>
                    <a:pt x="14536" y="865"/>
                  </a:lnTo>
                  <a:cubicBezTo>
                    <a:pt x="14536" y="371"/>
                    <a:pt x="14135" y="1"/>
                    <a:pt x="136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8"/>
            <p:cNvSpPr/>
            <p:nvPr/>
          </p:nvSpPr>
          <p:spPr>
            <a:xfrm>
              <a:off x="4061450" y="2528175"/>
              <a:ext cx="232025" cy="146650"/>
            </a:xfrm>
            <a:custGeom>
              <a:avLst/>
              <a:gdLst/>
              <a:ahLst/>
              <a:cxnLst/>
              <a:rect l="l" t="t" r="r" b="b"/>
              <a:pathLst>
                <a:path w="9281" h="5866" extrusionOk="0">
                  <a:moveTo>
                    <a:pt x="2706" y="3118"/>
                  </a:moveTo>
                  <a:lnTo>
                    <a:pt x="2706" y="5278"/>
                  </a:lnTo>
                  <a:lnTo>
                    <a:pt x="1565" y="5278"/>
                  </a:lnTo>
                  <a:lnTo>
                    <a:pt x="1565" y="3118"/>
                  </a:lnTo>
                  <a:close/>
                  <a:moveTo>
                    <a:pt x="4404" y="587"/>
                  </a:moveTo>
                  <a:lnTo>
                    <a:pt x="4404" y="5278"/>
                  </a:lnTo>
                  <a:lnTo>
                    <a:pt x="3262" y="5278"/>
                  </a:lnTo>
                  <a:lnTo>
                    <a:pt x="3262" y="587"/>
                  </a:lnTo>
                  <a:close/>
                  <a:moveTo>
                    <a:pt x="6101" y="2285"/>
                  </a:moveTo>
                  <a:lnTo>
                    <a:pt x="6101" y="5278"/>
                  </a:lnTo>
                  <a:lnTo>
                    <a:pt x="4959" y="5278"/>
                  </a:lnTo>
                  <a:lnTo>
                    <a:pt x="4959" y="2285"/>
                  </a:lnTo>
                  <a:close/>
                  <a:moveTo>
                    <a:pt x="7799" y="3982"/>
                  </a:moveTo>
                  <a:lnTo>
                    <a:pt x="7799" y="5278"/>
                  </a:lnTo>
                  <a:lnTo>
                    <a:pt x="6688" y="5278"/>
                  </a:lnTo>
                  <a:lnTo>
                    <a:pt x="6688" y="3982"/>
                  </a:lnTo>
                  <a:close/>
                  <a:moveTo>
                    <a:pt x="2984" y="1"/>
                  </a:moveTo>
                  <a:cubicBezTo>
                    <a:pt x="2830" y="1"/>
                    <a:pt x="2706" y="124"/>
                    <a:pt x="2706" y="279"/>
                  </a:cubicBezTo>
                  <a:lnTo>
                    <a:pt x="2706" y="2562"/>
                  </a:lnTo>
                  <a:lnTo>
                    <a:pt x="1287" y="2562"/>
                  </a:lnTo>
                  <a:cubicBezTo>
                    <a:pt x="1132" y="2562"/>
                    <a:pt x="1009" y="2686"/>
                    <a:pt x="1009" y="2840"/>
                  </a:cubicBezTo>
                  <a:lnTo>
                    <a:pt x="1009" y="5278"/>
                  </a:lnTo>
                  <a:lnTo>
                    <a:pt x="423" y="5278"/>
                  </a:lnTo>
                  <a:cubicBezTo>
                    <a:pt x="413" y="5278"/>
                    <a:pt x="403" y="5277"/>
                    <a:pt x="393" y="5277"/>
                  </a:cubicBezTo>
                  <a:cubicBezTo>
                    <a:pt x="0" y="5277"/>
                    <a:pt x="0" y="5866"/>
                    <a:pt x="393" y="5866"/>
                  </a:cubicBezTo>
                  <a:cubicBezTo>
                    <a:pt x="403" y="5866"/>
                    <a:pt x="413" y="5865"/>
                    <a:pt x="423" y="5865"/>
                  </a:cubicBezTo>
                  <a:lnTo>
                    <a:pt x="8941" y="5865"/>
                  </a:lnTo>
                  <a:cubicBezTo>
                    <a:pt x="9280" y="5803"/>
                    <a:pt x="9280" y="5340"/>
                    <a:pt x="8941" y="5278"/>
                  </a:cubicBezTo>
                  <a:lnTo>
                    <a:pt x="8385" y="5278"/>
                  </a:lnTo>
                  <a:lnTo>
                    <a:pt x="8385" y="3704"/>
                  </a:lnTo>
                  <a:cubicBezTo>
                    <a:pt x="8385" y="3550"/>
                    <a:pt x="8262" y="3427"/>
                    <a:pt x="8076" y="3427"/>
                  </a:cubicBezTo>
                  <a:lnTo>
                    <a:pt x="6657" y="3427"/>
                  </a:lnTo>
                  <a:lnTo>
                    <a:pt x="6657" y="2007"/>
                  </a:lnTo>
                  <a:cubicBezTo>
                    <a:pt x="6657" y="1822"/>
                    <a:pt x="6533" y="1698"/>
                    <a:pt x="6379" y="1698"/>
                  </a:cubicBezTo>
                  <a:lnTo>
                    <a:pt x="4959" y="1698"/>
                  </a:lnTo>
                  <a:lnTo>
                    <a:pt x="4959" y="279"/>
                  </a:lnTo>
                  <a:cubicBezTo>
                    <a:pt x="4959" y="124"/>
                    <a:pt x="4836" y="1"/>
                    <a:pt x="46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8"/>
            <p:cNvSpPr/>
            <p:nvPr/>
          </p:nvSpPr>
          <p:spPr>
            <a:xfrm>
              <a:off x="4085125" y="2702550"/>
              <a:ext cx="81025" cy="14700"/>
            </a:xfrm>
            <a:custGeom>
              <a:avLst/>
              <a:gdLst/>
              <a:ahLst/>
              <a:cxnLst/>
              <a:rect l="l" t="t" r="r" b="b"/>
              <a:pathLst>
                <a:path w="3241" h="588" extrusionOk="0">
                  <a:moveTo>
                    <a:pt x="340" y="1"/>
                  </a:moveTo>
                  <a:cubicBezTo>
                    <a:pt x="0" y="62"/>
                    <a:pt x="0" y="525"/>
                    <a:pt x="340" y="587"/>
                  </a:cubicBezTo>
                  <a:lnTo>
                    <a:pt x="2901" y="587"/>
                  </a:lnTo>
                  <a:cubicBezTo>
                    <a:pt x="3241" y="525"/>
                    <a:pt x="3241" y="62"/>
                    <a:pt x="29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8"/>
            <p:cNvSpPr/>
            <p:nvPr/>
          </p:nvSpPr>
          <p:spPr>
            <a:xfrm>
              <a:off x="4235575" y="2702525"/>
              <a:ext cx="81550" cy="14750"/>
            </a:xfrm>
            <a:custGeom>
              <a:avLst/>
              <a:gdLst/>
              <a:ahLst/>
              <a:cxnLst/>
              <a:rect l="l" t="t" r="r" b="b"/>
              <a:pathLst>
                <a:path w="3262" h="590" extrusionOk="0">
                  <a:moveTo>
                    <a:pt x="2869" y="1"/>
                  </a:moveTo>
                  <a:cubicBezTo>
                    <a:pt x="2860" y="1"/>
                    <a:pt x="2850" y="1"/>
                    <a:pt x="2840" y="2"/>
                  </a:cubicBezTo>
                  <a:lnTo>
                    <a:pt x="278" y="2"/>
                  </a:lnTo>
                  <a:cubicBezTo>
                    <a:pt x="124" y="2"/>
                    <a:pt x="0" y="156"/>
                    <a:pt x="0" y="310"/>
                  </a:cubicBezTo>
                  <a:cubicBezTo>
                    <a:pt x="0" y="465"/>
                    <a:pt x="124" y="588"/>
                    <a:pt x="278" y="588"/>
                  </a:cubicBezTo>
                  <a:lnTo>
                    <a:pt x="2840" y="588"/>
                  </a:lnTo>
                  <a:cubicBezTo>
                    <a:pt x="2850" y="589"/>
                    <a:pt x="2860" y="589"/>
                    <a:pt x="2869" y="589"/>
                  </a:cubicBezTo>
                  <a:cubicBezTo>
                    <a:pt x="3262" y="589"/>
                    <a:pt x="3262" y="1"/>
                    <a:pt x="28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8"/>
            <p:cNvSpPr/>
            <p:nvPr/>
          </p:nvSpPr>
          <p:spPr>
            <a:xfrm>
              <a:off x="4169225" y="2745750"/>
              <a:ext cx="16225" cy="13850"/>
            </a:xfrm>
            <a:custGeom>
              <a:avLst/>
              <a:gdLst/>
              <a:ahLst/>
              <a:cxnLst/>
              <a:rect l="l" t="t" r="r" b="b"/>
              <a:pathLst>
                <a:path w="649" h="554" extrusionOk="0">
                  <a:moveTo>
                    <a:pt x="371" y="1"/>
                  </a:moveTo>
                  <a:cubicBezTo>
                    <a:pt x="124" y="1"/>
                    <a:pt x="0" y="310"/>
                    <a:pt x="185" y="464"/>
                  </a:cubicBezTo>
                  <a:cubicBezTo>
                    <a:pt x="247" y="526"/>
                    <a:pt x="319" y="553"/>
                    <a:pt x="388" y="553"/>
                  </a:cubicBezTo>
                  <a:cubicBezTo>
                    <a:pt x="525" y="553"/>
                    <a:pt x="648" y="443"/>
                    <a:pt x="648" y="279"/>
                  </a:cubicBezTo>
                  <a:cubicBezTo>
                    <a:pt x="648" y="124"/>
                    <a:pt x="525"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58"/>
          <p:cNvGrpSpPr/>
          <p:nvPr/>
        </p:nvGrpSpPr>
        <p:grpSpPr>
          <a:xfrm>
            <a:off x="6852900" y="2537233"/>
            <a:ext cx="366525" cy="363425"/>
            <a:chOff x="2491100" y="4171575"/>
            <a:chExt cx="366525" cy="363425"/>
          </a:xfrm>
        </p:grpSpPr>
        <p:sp>
          <p:nvSpPr>
            <p:cNvPr id="9958" name="Google Shape;9958;p58"/>
            <p:cNvSpPr/>
            <p:nvPr/>
          </p:nvSpPr>
          <p:spPr>
            <a:xfrm>
              <a:off x="2636150" y="4303500"/>
              <a:ext cx="66375" cy="57025"/>
            </a:xfrm>
            <a:custGeom>
              <a:avLst/>
              <a:gdLst/>
              <a:ahLst/>
              <a:cxnLst/>
              <a:rect l="l" t="t" r="r" b="b"/>
              <a:pathLst>
                <a:path w="2655" h="2281" extrusionOk="0">
                  <a:moveTo>
                    <a:pt x="1528" y="564"/>
                  </a:moveTo>
                  <a:cubicBezTo>
                    <a:pt x="1822" y="564"/>
                    <a:pt x="2099" y="791"/>
                    <a:pt x="2099" y="1143"/>
                  </a:cubicBezTo>
                  <a:cubicBezTo>
                    <a:pt x="2099" y="1451"/>
                    <a:pt x="1852" y="1698"/>
                    <a:pt x="1513" y="1698"/>
                  </a:cubicBezTo>
                  <a:cubicBezTo>
                    <a:pt x="1019" y="1698"/>
                    <a:pt x="741" y="1081"/>
                    <a:pt x="1112" y="742"/>
                  </a:cubicBezTo>
                  <a:cubicBezTo>
                    <a:pt x="1234" y="619"/>
                    <a:pt x="1383" y="564"/>
                    <a:pt x="1528" y="564"/>
                  </a:cubicBezTo>
                  <a:close/>
                  <a:moveTo>
                    <a:pt x="1513" y="1"/>
                  </a:moveTo>
                  <a:cubicBezTo>
                    <a:pt x="525" y="1"/>
                    <a:pt x="1" y="1205"/>
                    <a:pt x="711" y="1945"/>
                  </a:cubicBezTo>
                  <a:cubicBezTo>
                    <a:pt x="942" y="2177"/>
                    <a:pt x="1230" y="2280"/>
                    <a:pt x="1512" y="2280"/>
                  </a:cubicBezTo>
                  <a:cubicBezTo>
                    <a:pt x="2094" y="2280"/>
                    <a:pt x="2655" y="1839"/>
                    <a:pt x="2655" y="1174"/>
                  </a:cubicBezTo>
                  <a:cubicBezTo>
                    <a:pt x="2655" y="526"/>
                    <a:pt x="2161" y="1"/>
                    <a:pt x="15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8"/>
            <p:cNvSpPr/>
            <p:nvPr/>
          </p:nvSpPr>
          <p:spPr>
            <a:xfrm>
              <a:off x="2491100" y="4171575"/>
              <a:ext cx="366525" cy="363425"/>
            </a:xfrm>
            <a:custGeom>
              <a:avLst/>
              <a:gdLst/>
              <a:ahLst/>
              <a:cxnLst/>
              <a:rect l="l" t="t" r="r" b="b"/>
              <a:pathLst>
                <a:path w="14661" h="14537" extrusionOk="0">
                  <a:moveTo>
                    <a:pt x="7037" y="2439"/>
                  </a:moveTo>
                  <a:lnTo>
                    <a:pt x="7037" y="3581"/>
                  </a:lnTo>
                  <a:cubicBezTo>
                    <a:pt x="5216" y="3735"/>
                    <a:pt x="3797" y="5185"/>
                    <a:pt x="3642" y="6975"/>
                  </a:cubicBezTo>
                  <a:lnTo>
                    <a:pt x="2501" y="6975"/>
                  </a:lnTo>
                  <a:cubicBezTo>
                    <a:pt x="2655" y="4537"/>
                    <a:pt x="4599" y="2593"/>
                    <a:pt x="7037" y="2439"/>
                  </a:cubicBezTo>
                  <a:close/>
                  <a:moveTo>
                    <a:pt x="7624" y="2439"/>
                  </a:moveTo>
                  <a:cubicBezTo>
                    <a:pt x="10062" y="2593"/>
                    <a:pt x="12006" y="4537"/>
                    <a:pt x="12129" y="6975"/>
                  </a:cubicBezTo>
                  <a:lnTo>
                    <a:pt x="11018" y="6975"/>
                  </a:lnTo>
                  <a:cubicBezTo>
                    <a:pt x="10864" y="5185"/>
                    <a:pt x="9414" y="3735"/>
                    <a:pt x="7624" y="3581"/>
                  </a:cubicBezTo>
                  <a:lnTo>
                    <a:pt x="7624" y="2439"/>
                  </a:lnTo>
                  <a:close/>
                  <a:moveTo>
                    <a:pt x="7315" y="4136"/>
                  </a:moveTo>
                  <a:cubicBezTo>
                    <a:pt x="10247" y="4136"/>
                    <a:pt x="11574" y="7809"/>
                    <a:pt x="9321" y="9691"/>
                  </a:cubicBezTo>
                  <a:cubicBezTo>
                    <a:pt x="9228" y="8457"/>
                    <a:pt x="8279" y="7839"/>
                    <a:pt x="7330" y="7839"/>
                  </a:cubicBezTo>
                  <a:cubicBezTo>
                    <a:pt x="6381" y="7839"/>
                    <a:pt x="5432" y="8457"/>
                    <a:pt x="5340" y="9691"/>
                  </a:cubicBezTo>
                  <a:cubicBezTo>
                    <a:pt x="3087" y="7809"/>
                    <a:pt x="4414" y="4136"/>
                    <a:pt x="7315" y="4136"/>
                  </a:cubicBezTo>
                  <a:close/>
                  <a:moveTo>
                    <a:pt x="7315" y="8403"/>
                  </a:moveTo>
                  <a:cubicBezTo>
                    <a:pt x="8025" y="8403"/>
                    <a:pt x="8735" y="8873"/>
                    <a:pt x="8735" y="9815"/>
                  </a:cubicBezTo>
                  <a:lnTo>
                    <a:pt x="8735" y="10062"/>
                  </a:lnTo>
                  <a:cubicBezTo>
                    <a:pt x="8303" y="10278"/>
                    <a:pt x="7816" y="10386"/>
                    <a:pt x="7327" y="10386"/>
                  </a:cubicBezTo>
                  <a:cubicBezTo>
                    <a:pt x="6837" y="10386"/>
                    <a:pt x="6343" y="10278"/>
                    <a:pt x="5895" y="10062"/>
                  </a:cubicBezTo>
                  <a:lnTo>
                    <a:pt x="5895" y="9815"/>
                  </a:lnTo>
                  <a:cubicBezTo>
                    <a:pt x="5895" y="8873"/>
                    <a:pt x="6605" y="8403"/>
                    <a:pt x="7315" y="8403"/>
                  </a:cubicBezTo>
                  <a:close/>
                  <a:moveTo>
                    <a:pt x="3673" y="7562"/>
                  </a:moveTo>
                  <a:cubicBezTo>
                    <a:pt x="3797" y="9352"/>
                    <a:pt x="5247" y="10802"/>
                    <a:pt x="7068" y="10957"/>
                  </a:cubicBezTo>
                  <a:lnTo>
                    <a:pt x="7068" y="12068"/>
                  </a:lnTo>
                  <a:cubicBezTo>
                    <a:pt x="4630" y="11944"/>
                    <a:pt x="2686" y="10000"/>
                    <a:pt x="2531" y="7562"/>
                  </a:cubicBezTo>
                  <a:close/>
                  <a:moveTo>
                    <a:pt x="7330" y="1"/>
                  </a:moveTo>
                  <a:cubicBezTo>
                    <a:pt x="7184" y="1"/>
                    <a:pt x="7037" y="93"/>
                    <a:pt x="7037" y="278"/>
                  </a:cubicBezTo>
                  <a:lnTo>
                    <a:pt x="7037" y="1883"/>
                  </a:lnTo>
                  <a:cubicBezTo>
                    <a:pt x="4291" y="2037"/>
                    <a:pt x="2099" y="4229"/>
                    <a:pt x="1945" y="6975"/>
                  </a:cubicBezTo>
                  <a:lnTo>
                    <a:pt x="340" y="6975"/>
                  </a:lnTo>
                  <a:cubicBezTo>
                    <a:pt x="1" y="7037"/>
                    <a:pt x="1" y="7500"/>
                    <a:pt x="340" y="7562"/>
                  </a:cubicBezTo>
                  <a:lnTo>
                    <a:pt x="1945" y="7562"/>
                  </a:lnTo>
                  <a:cubicBezTo>
                    <a:pt x="2099" y="10308"/>
                    <a:pt x="4291" y="12500"/>
                    <a:pt x="7037" y="12654"/>
                  </a:cubicBezTo>
                  <a:lnTo>
                    <a:pt x="7037" y="14259"/>
                  </a:lnTo>
                  <a:cubicBezTo>
                    <a:pt x="7037" y="14444"/>
                    <a:pt x="7184" y="14536"/>
                    <a:pt x="7330" y="14536"/>
                  </a:cubicBezTo>
                  <a:cubicBezTo>
                    <a:pt x="7477" y="14536"/>
                    <a:pt x="7624" y="14444"/>
                    <a:pt x="7624" y="14259"/>
                  </a:cubicBezTo>
                  <a:lnTo>
                    <a:pt x="7624" y="12654"/>
                  </a:lnTo>
                  <a:cubicBezTo>
                    <a:pt x="8611" y="12592"/>
                    <a:pt x="9599" y="12253"/>
                    <a:pt x="10432" y="11666"/>
                  </a:cubicBezTo>
                  <a:cubicBezTo>
                    <a:pt x="10555" y="11574"/>
                    <a:pt x="10586" y="11419"/>
                    <a:pt x="10494" y="11296"/>
                  </a:cubicBezTo>
                  <a:cubicBezTo>
                    <a:pt x="10438" y="11221"/>
                    <a:pt x="10359" y="11180"/>
                    <a:pt x="10278" y="11180"/>
                  </a:cubicBezTo>
                  <a:cubicBezTo>
                    <a:pt x="10226" y="11180"/>
                    <a:pt x="10172" y="11198"/>
                    <a:pt x="10123" y="11234"/>
                  </a:cubicBezTo>
                  <a:cubicBezTo>
                    <a:pt x="9383" y="11728"/>
                    <a:pt x="8519" y="12037"/>
                    <a:pt x="7624" y="12098"/>
                  </a:cubicBezTo>
                  <a:lnTo>
                    <a:pt x="7624" y="10957"/>
                  </a:lnTo>
                  <a:cubicBezTo>
                    <a:pt x="9444" y="10802"/>
                    <a:pt x="10864" y="9383"/>
                    <a:pt x="11018" y="7562"/>
                  </a:cubicBezTo>
                  <a:lnTo>
                    <a:pt x="12160" y="7562"/>
                  </a:lnTo>
                  <a:cubicBezTo>
                    <a:pt x="12129" y="8210"/>
                    <a:pt x="11975" y="8827"/>
                    <a:pt x="11666" y="9413"/>
                  </a:cubicBezTo>
                  <a:cubicBezTo>
                    <a:pt x="11523" y="9639"/>
                    <a:pt x="11733" y="9850"/>
                    <a:pt x="11935" y="9850"/>
                  </a:cubicBezTo>
                  <a:cubicBezTo>
                    <a:pt x="12038" y="9850"/>
                    <a:pt x="12139" y="9795"/>
                    <a:pt x="12191" y="9660"/>
                  </a:cubicBezTo>
                  <a:cubicBezTo>
                    <a:pt x="12500" y="9012"/>
                    <a:pt x="12685" y="8302"/>
                    <a:pt x="12716" y="7562"/>
                  </a:cubicBezTo>
                  <a:lnTo>
                    <a:pt x="14321" y="7562"/>
                  </a:lnTo>
                  <a:cubicBezTo>
                    <a:pt x="14660" y="7531"/>
                    <a:pt x="14660" y="7037"/>
                    <a:pt x="14321" y="7006"/>
                  </a:cubicBezTo>
                  <a:lnTo>
                    <a:pt x="14321" y="6975"/>
                  </a:lnTo>
                  <a:lnTo>
                    <a:pt x="12716" y="6975"/>
                  </a:lnTo>
                  <a:cubicBezTo>
                    <a:pt x="12561" y="4229"/>
                    <a:pt x="10370" y="2037"/>
                    <a:pt x="7624" y="1883"/>
                  </a:cubicBezTo>
                  <a:lnTo>
                    <a:pt x="7624" y="278"/>
                  </a:lnTo>
                  <a:cubicBezTo>
                    <a:pt x="7624" y="93"/>
                    <a:pt x="7477" y="1"/>
                    <a:pt x="7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8"/>
            <p:cNvSpPr/>
            <p:nvPr/>
          </p:nvSpPr>
          <p:spPr>
            <a:xfrm>
              <a:off x="2518100" y="4431600"/>
              <a:ext cx="81575" cy="77975"/>
            </a:xfrm>
            <a:custGeom>
              <a:avLst/>
              <a:gdLst/>
              <a:ahLst/>
              <a:cxnLst/>
              <a:rect l="l" t="t" r="r" b="b"/>
              <a:pathLst>
                <a:path w="3263" h="3119" extrusionOk="0">
                  <a:moveTo>
                    <a:pt x="279" y="0"/>
                  </a:moveTo>
                  <a:cubicBezTo>
                    <a:pt x="124" y="0"/>
                    <a:pt x="1" y="123"/>
                    <a:pt x="1" y="278"/>
                  </a:cubicBezTo>
                  <a:lnTo>
                    <a:pt x="1" y="2839"/>
                  </a:lnTo>
                  <a:cubicBezTo>
                    <a:pt x="1" y="2994"/>
                    <a:pt x="124" y="3117"/>
                    <a:pt x="279" y="3117"/>
                  </a:cubicBezTo>
                  <a:lnTo>
                    <a:pt x="2840" y="3117"/>
                  </a:lnTo>
                  <a:cubicBezTo>
                    <a:pt x="2850" y="3118"/>
                    <a:pt x="2860" y="3118"/>
                    <a:pt x="2870" y="3118"/>
                  </a:cubicBezTo>
                  <a:cubicBezTo>
                    <a:pt x="3262" y="3118"/>
                    <a:pt x="3262" y="2530"/>
                    <a:pt x="2870" y="2530"/>
                  </a:cubicBezTo>
                  <a:cubicBezTo>
                    <a:pt x="2860" y="2530"/>
                    <a:pt x="2850" y="2530"/>
                    <a:pt x="2840" y="2531"/>
                  </a:cubicBezTo>
                  <a:lnTo>
                    <a:pt x="587" y="2531"/>
                  </a:lnTo>
                  <a:lnTo>
                    <a:pt x="587" y="278"/>
                  </a:lnTo>
                  <a:cubicBezTo>
                    <a:pt x="556" y="123"/>
                    <a:pt x="433" y="0"/>
                    <a:pt x="2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8"/>
            <p:cNvSpPr/>
            <p:nvPr/>
          </p:nvSpPr>
          <p:spPr>
            <a:xfrm>
              <a:off x="2752650" y="4431000"/>
              <a:ext cx="77950" cy="78550"/>
            </a:xfrm>
            <a:custGeom>
              <a:avLst/>
              <a:gdLst/>
              <a:ahLst/>
              <a:cxnLst/>
              <a:rect l="l" t="t" r="r" b="b"/>
              <a:pathLst>
                <a:path w="3118" h="3142" extrusionOk="0">
                  <a:moveTo>
                    <a:pt x="2825" y="1"/>
                  </a:moveTo>
                  <a:cubicBezTo>
                    <a:pt x="2678" y="1"/>
                    <a:pt x="2532" y="101"/>
                    <a:pt x="2532" y="302"/>
                  </a:cubicBezTo>
                  <a:lnTo>
                    <a:pt x="2532" y="2555"/>
                  </a:lnTo>
                  <a:lnTo>
                    <a:pt x="279" y="2555"/>
                  </a:lnTo>
                  <a:cubicBezTo>
                    <a:pt x="124" y="2555"/>
                    <a:pt x="1" y="2678"/>
                    <a:pt x="1" y="2863"/>
                  </a:cubicBezTo>
                  <a:cubicBezTo>
                    <a:pt x="1" y="3018"/>
                    <a:pt x="124" y="3141"/>
                    <a:pt x="279" y="3141"/>
                  </a:cubicBezTo>
                  <a:lnTo>
                    <a:pt x="2840" y="3141"/>
                  </a:lnTo>
                  <a:cubicBezTo>
                    <a:pt x="2994" y="3141"/>
                    <a:pt x="3118" y="3018"/>
                    <a:pt x="3118" y="2863"/>
                  </a:cubicBezTo>
                  <a:lnTo>
                    <a:pt x="3118" y="302"/>
                  </a:lnTo>
                  <a:cubicBezTo>
                    <a:pt x="3118" y="101"/>
                    <a:pt x="2971" y="1"/>
                    <a:pt x="28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8"/>
            <p:cNvSpPr/>
            <p:nvPr/>
          </p:nvSpPr>
          <p:spPr>
            <a:xfrm>
              <a:off x="2518100" y="4197700"/>
              <a:ext cx="81575" cy="78050"/>
            </a:xfrm>
            <a:custGeom>
              <a:avLst/>
              <a:gdLst/>
              <a:ahLst/>
              <a:cxnLst/>
              <a:rect l="l" t="t" r="r" b="b"/>
              <a:pathLst>
                <a:path w="3263" h="3122" extrusionOk="0">
                  <a:moveTo>
                    <a:pt x="2896" y="1"/>
                  </a:moveTo>
                  <a:cubicBezTo>
                    <a:pt x="2879" y="1"/>
                    <a:pt x="2860" y="2"/>
                    <a:pt x="2840" y="5"/>
                  </a:cubicBezTo>
                  <a:lnTo>
                    <a:pt x="279" y="5"/>
                  </a:lnTo>
                  <a:cubicBezTo>
                    <a:pt x="124" y="5"/>
                    <a:pt x="1" y="128"/>
                    <a:pt x="1" y="283"/>
                  </a:cubicBezTo>
                  <a:lnTo>
                    <a:pt x="1" y="2844"/>
                  </a:lnTo>
                  <a:cubicBezTo>
                    <a:pt x="1" y="2998"/>
                    <a:pt x="124" y="3122"/>
                    <a:pt x="279" y="3122"/>
                  </a:cubicBezTo>
                  <a:cubicBezTo>
                    <a:pt x="433" y="3122"/>
                    <a:pt x="556" y="2998"/>
                    <a:pt x="587" y="2844"/>
                  </a:cubicBezTo>
                  <a:lnTo>
                    <a:pt x="587" y="560"/>
                  </a:lnTo>
                  <a:lnTo>
                    <a:pt x="2840" y="560"/>
                  </a:lnTo>
                  <a:cubicBezTo>
                    <a:pt x="2850" y="561"/>
                    <a:pt x="2860" y="561"/>
                    <a:pt x="2870" y="561"/>
                  </a:cubicBezTo>
                  <a:cubicBezTo>
                    <a:pt x="3253" y="561"/>
                    <a:pt x="3262" y="1"/>
                    <a:pt x="28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58"/>
            <p:cNvSpPr/>
            <p:nvPr/>
          </p:nvSpPr>
          <p:spPr>
            <a:xfrm>
              <a:off x="2749050" y="4197000"/>
              <a:ext cx="81550" cy="78750"/>
            </a:xfrm>
            <a:custGeom>
              <a:avLst/>
              <a:gdLst/>
              <a:ahLst/>
              <a:cxnLst/>
              <a:rect l="l" t="t" r="r" b="b"/>
              <a:pathLst>
                <a:path w="3262" h="3150" extrusionOk="0">
                  <a:moveTo>
                    <a:pt x="393" y="1"/>
                  </a:moveTo>
                  <a:cubicBezTo>
                    <a:pt x="0" y="1"/>
                    <a:pt x="0" y="589"/>
                    <a:pt x="393" y="589"/>
                  </a:cubicBezTo>
                  <a:cubicBezTo>
                    <a:pt x="403" y="589"/>
                    <a:pt x="413" y="589"/>
                    <a:pt x="423" y="588"/>
                  </a:cubicBezTo>
                  <a:lnTo>
                    <a:pt x="2676" y="588"/>
                  </a:lnTo>
                  <a:lnTo>
                    <a:pt x="2676" y="2872"/>
                  </a:lnTo>
                  <a:cubicBezTo>
                    <a:pt x="2676" y="3026"/>
                    <a:pt x="2799" y="3150"/>
                    <a:pt x="2984" y="3150"/>
                  </a:cubicBezTo>
                  <a:lnTo>
                    <a:pt x="2984" y="3119"/>
                  </a:lnTo>
                  <a:cubicBezTo>
                    <a:pt x="3138" y="3119"/>
                    <a:pt x="3262" y="2996"/>
                    <a:pt x="3262" y="2841"/>
                  </a:cubicBezTo>
                  <a:lnTo>
                    <a:pt x="3262" y="280"/>
                  </a:lnTo>
                  <a:cubicBezTo>
                    <a:pt x="3262" y="125"/>
                    <a:pt x="3138" y="2"/>
                    <a:pt x="2984" y="2"/>
                  </a:cubicBezTo>
                  <a:lnTo>
                    <a:pt x="423" y="2"/>
                  </a:lnTo>
                  <a:cubicBezTo>
                    <a:pt x="413" y="1"/>
                    <a:pt x="403" y="1"/>
                    <a:pt x="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58"/>
            <p:cNvSpPr/>
            <p:nvPr/>
          </p:nvSpPr>
          <p:spPr>
            <a:xfrm>
              <a:off x="2763075" y="4429500"/>
              <a:ext cx="16625" cy="13875"/>
            </a:xfrm>
            <a:custGeom>
              <a:avLst/>
              <a:gdLst/>
              <a:ahLst/>
              <a:cxnLst/>
              <a:rect l="l" t="t" r="r" b="b"/>
              <a:pathLst>
                <a:path w="665" h="555" extrusionOk="0">
                  <a:moveTo>
                    <a:pt x="332" y="0"/>
                  </a:moveTo>
                  <a:cubicBezTo>
                    <a:pt x="139" y="0"/>
                    <a:pt x="0" y="186"/>
                    <a:pt x="78" y="393"/>
                  </a:cubicBezTo>
                  <a:cubicBezTo>
                    <a:pt x="124" y="501"/>
                    <a:pt x="232" y="555"/>
                    <a:pt x="340" y="555"/>
                  </a:cubicBezTo>
                  <a:cubicBezTo>
                    <a:pt x="448" y="555"/>
                    <a:pt x="556" y="501"/>
                    <a:pt x="602" y="393"/>
                  </a:cubicBezTo>
                  <a:cubicBezTo>
                    <a:pt x="664" y="238"/>
                    <a:pt x="602" y="53"/>
                    <a:pt x="448" y="22"/>
                  </a:cubicBezTo>
                  <a:cubicBezTo>
                    <a:pt x="408" y="7"/>
                    <a:pt x="369"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968"/>
        <p:cNvGrpSpPr/>
        <p:nvPr/>
      </p:nvGrpSpPr>
      <p:grpSpPr>
        <a:xfrm>
          <a:off x="0" y="0"/>
          <a:ext cx="0" cy="0"/>
          <a:chOff x="0" y="0"/>
          <a:chExt cx="0" cy="0"/>
        </a:xfrm>
      </p:grpSpPr>
      <p:pic>
        <p:nvPicPr>
          <p:cNvPr id="9969" name="Google Shape;9969;p59"/>
          <p:cNvPicPr preferRelativeResize="0"/>
          <p:nvPr/>
        </p:nvPicPr>
        <p:blipFill>
          <a:blip r:embed="rId3">
            <a:alphaModFix amt="50000"/>
          </a:blip>
          <a:stretch>
            <a:fillRect/>
          </a:stretch>
        </p:blipFill>
        <p:spPr>
          <a:xfrm>
            <a:off x="4797793" y="1210613"/>
            <a:ext cx="3230176" cy="2722275"/>
          </a:xfrm>
          <a:prstGeom prst="rect">
            <a:avLst/>
          </a:prstGeom>
          <a:noFill/>
          <a:ln>
            <a:noFill/>
          </a:ln>
        </p:spPr>
      </p:pic>
      <p:sp>
        <p:nvSpPr>
          <p:cNvPr id="9970" name="Google Shape;9970;p59"/>
          <p:cNvSpPr txBox="1">
            <a:spLocks noGrp="1"/>
          </p:cNvSpPr>
          <p:nvPr>
            <p:ph type="subTitle" idx="1"/>
          </p:nvPr>
        </p:nvSpPr>
        <p:spPr>
          <a:xfrm>
            <a:off x="1116031" y="2562075"/>
            <a:ext cx="2958900" cy="11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sp>
        <p:nvSpPr>
          <p:cNvPr id="9971" name="Google Shape;9971;p59"/>
          <p:cNvSpPr txBox="1">
            <a:spLocks noGrp="1"/>
          </p:cNvSpPr>
          <p:nvPr>
            <p:ph type="title"/>
          </p:nvPr>
        </p:nvSpPr>
        <p:spPr>
          <a:xfrm>
            <a:off x="1116031" y="1408472"/>
            <a:ext cx="2958900" cy="11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MULTIMEDIA CONTENT</a:t>
            </a:r>
            <a:endParaRPr/>
          </a:p>
        </p:txBody>
      </p:sp>
      <p:pic>
        <p:nvPicPr>
          <p:cNvPr id="9972" name="Google Shape;9972;p59"/>
          <p:cNvPicPr preferRelativeResize="0"/>
          <p:nvPr/>
        </p:nvPicPr>
        <p:blipFill>
          <a:blip r:embed="rId4">
            <a:alphaModFix/>
          </a:blip>
          <a:stretch>
            <a:fillRect/>
          </a:stretch>
        </p:blipFill>
        <p:spPr>
          <a:xfrm>
            <a:off x="4933431" y="1345450"/>
            <a:ext cx="2958900" cy="166437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976"/>
        <p:cNvGrpSpPr/>
        <p:nvPr/>
      </p:nvGrpSpPr>
      <p:grpSpPr>
        <a:xfrm>
          <a:off x="0" y="0"/>
          <a:ext cx="0" cy="0"/>
          <a:chOff x="0" y="0"/>
          <a:chExt cx="0" cy="0"/>
        </a:xfrm>
      </p:grpSpPr>
      <p:sp>
        <p:nvSpPr>
          <p:cNvPr id="9977" name="Google Shape;9977;p60"/>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SCAM STATUS</a:t>
            </a:r>
            <a:endParaRPr/>
          </a:p>
        </p:txBody>
      </p:sp>
      <p:graphicFrame>
        <p:nvGraphicFramePr>
          <p:cNvPr id="9978" name="Google Shape;9978;p60"/>
          <p:cNvGraphicFramePr/>
          <p:nvPr/>
        </p:nvGraphicFramePr>
        <p:xfrm>
          <a:off x="1263425" y="1401575"/>
          <a:ext cx="3000000" cy="3000000"/>
        </p:xfrm>
        <a:graphic>
          <a:graphicData uri="http://schemas.openxmlformats.org/drawingml/2006/table">
            <a:tbl>
              <a:tblPr>
                <a:noFill/>
                <a:tableStyleId>{AAB6A7CF-4B19-4C82-8C5A-7F08B9E6497A}</a:tableStyleId>
              </a:tblPr>
              <a:tblGrid>
                <a:gridCol w="842875">
                  <a:extLst>
                    <a:ext uri="{9D8B030D-6E8A-4147-A177-3AD203B41FA5}">
                      <a16:colId xmlns:a16="http://schemas.microsoft.com/office/drawing/2014/main" val="20000"/>
                    </a:ext>
                  </a:extLst>
                </a:gridCol>
                <a:gridCol w="2023275">
                  <a:extLst>
                    <a:ext uri="{9D8B030D-6E8A-4147-A177-3AD203B41FA5}">
                      <a16:colId xmlns:a16="http://schemas.microsoft.com/office/drawing/2014/main" val="20001"/>
                    </a:ext>
                  </a:extLst>
                </a:gridCol>
                <a:gridCol w="3751000">
                  <a:extLst>
                    <a:ext uri="{9D8B030D-6E8A-4147-A177-3AD203B41FA5}">
                      <a16:colId xmlns:a16="http://schemas.microsoft.com/office/drawing/2014/main" val="20002"/>
                    </a:ext>
                  </a:extLst>
                </a:gridCol>
              </a:tblGrid>
              <a:tr h="610950">
                <a:tc>
                  <a:txBody>
                    <a:bodyPr/>
                    <a:lstStyle/>
                    <a:p>
                      <a:pPr marL="0" lvl="0" indent="0" algn="ctr" rtl="0">
                        <a:spcBef>
                          <a:spcPts val="0"/>
                        </a:spcBef>
                        <a:spcAft>
                          <a:spcPts val="0"/>
                        </a:spcAft>
                        <a:buNone/>
                      </a:pPr>
                      <a:endParaRPr sz="1500">
                        <a:solidFill>
                          <a:schemeClr val="dk1"/>
                        </a:solidFill>
                        <a:latin typeface="Rubik"/>
                        <a:ea typeface="Rubik"/>
                        <a:cs typeface="Rubik"/>
                        <a:sym typeface="Rubik"/>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2200">
                          <a:solidFill>
                            <a:schemeClr val="dk1"/>
                          </a:solidFill>
                          <a:latin typeface="Rubik Black"/>
                          <a:ea typeface="Rubik Black"/>
                          <a:cs typeface="Rubik Black"/>
                          <a:sym typeface="Rubik Black"/>
                        </a:rPr>
                        <a:t>STATUS</a:t>
                      </a:r>
                      <a:endParaRPr sz="2200">
                        <a:solidFill>
                          <a:schemeClr val="dk1"/>
                        </a:solidFill>
                        <a:latin typeface="Rubik Black"/>
                        <a:ea typeface="Rubik Black"/>
                        <a:cs typeface="Rubik Black"/>
                        <a:sym typeface="Rubik Black"/>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2200">
                          <a:solidFill>
                            <a:schemeClr val="dk1"/>
                          </a:solidFill>
                          <a:latin typeface="Rubik Black"/>
                          <a:ea typeface="Rubik Black"/>
                          <a:cs typeface="Rubik Black"/>
                          <a:sym typeface="Rubik Black"/>
                        </a:rPr>
                        <a:t>DESCRIPTION</a:t>
                      </a:r>
                      <a:endParaRPr sz="2200">
                        <a:solidFill>
                          <a:schemeClr val="dk1"/>
                        </a:solidFill>
                        <a:latin typeface="Rubik Black"/>
                        <a:ea typeface="Rubik Black"/>
                        <a:cs typeface="Rubik Black"/>
                        <a:sym typeface="Rubik Black"/>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610950">
                <a:tc>
                  <a:txBody>
                    <a:bodyPr/>
                    <a:lstStyle/>
                    <a:p>
                      <a:pPr marL="0" lvl="0" indent="0" algn="ctr" rtl="0">
                        <a:spcBef>
                          <a:spcPts val="0"/>
                        </a:spcBef>
                        <a:spcAft>
                          <a:spcPts val="0"/>
                        </a:spcAft>
                        <a:buNone/>
                      </a:pPr>
                      <a:r>
                        <a:rPr lang="en" sz="2200">
                          <a:solidFill>
                            <a:schemeClr val="dk1"/>
                          </a:solidFill>
                          <a:latin typeface="Rubik Black"/>
                          <a:ea typeface="Rubik Black"/>
                          <a:cs typeface="Rubik Black"/>
                          <a:sym typeface="Rubik Black"/>
                        </a:rPr>
                        <a:t>01</a:t>
                      </a:r>
                      <a:endParaRPr sz="2200">
                        <a:solidFill>
                          <a:schemeClr val="dk1"/>
                        </a:solidFill>
                        <a:latin typeface="Rubik Black"/>
                        <a:ea typeface="Rubik Black"/>
                        <a:cs typeface="Rubik Black"/>
                        <a:sym typeface="Rubik Black"/>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dk1"/>
                          </a:solidFill>
                          <a:latin typeface="Rubik"/>
                          <a:ea typeface="Rubik"/>
                          <a:cs typeface="Rubik"/>
                          <a:sym typeface="Rubik"/>
                        </a:rPr>
                        <a:t>Processing</a:t>
                      </a:r>
                      <a:endParaRPr sz="1500">
                        <a:solidFill>
                          <a:schemeClr val="dk1"/>
                        </a:solidFill>
                        <a:latin typeface="Rubik"/>
                        <a:ea typeface="Rubik"/>
                        <a:cs typeface="Rubik"/>
                        <a:sym typeface="Rubik"/>
                      </a:endParaRPr>
                    </a:p>
                  </a:txBody>
                  <a:tcPr marL="91425" marR="91425" marT="54850"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dk1"/>
                          </a:solidFill>
                          <a:latin typeface="Rubik"/>
                          <a:ea typeface="Rubik"/>
                          <a:cs typeface="Rubik"/>
                          <a:sym typeface="Rubik"/>
                        </a:rPr>
                        <a:t>Jupiter is the biggest planet</a:t>
                      </a:r>
                      <a:endParaRPr sz="1500">
                        <a:solidFill>
                          <a:schemeClr val="dk1"/>
                        </a:solidFill>
                        <a:latin typeface="Rubik"/>
                        <a:ea typeface="Rubik"/>
                        <a:cs typeface="Rubik"/>
                        <a:sym typeface="Rubik"/>
                      </a:endParaRPr>
                    </a:p>
                  </a:txBody>
                  <a:tcPr marL="91425" marR="91425" marT="54850"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610950">
                <a:tc>
                  <a:txBody>
                    <a:bodyPr/>
                    <a:lstStyle/>
                    <a:p>
                      <a:pPr marL="0" lvl="0" indent="0" algn="ctr" rtl="0">
                        <a:spcBef>
                          <a:spcPts val="0"/>
                        </a:spcBef>
                        <a:spcAft>
                          <a:spcPts val="0"/>
                        </a:spcAft>
                        <a:buNone/>
                      </a:pPr>
                      <a:r>
                        <a:rPr lang="en" sz="2200">
                          <a:solidFill>
                            <a:schemeClr val="dk1"/>
                          </a:solidFill>
                          <a:latin typeface="Rubik Black"/>
                          <a:ea typeface="Rubik Black"/>
                          <a:cs typeface="Rubik Black"/>
                          <a:sym typeface="Rubik Black"/>
                        </a:rPr>
                        <a:t>02</a:t>
                      </a:r>
                      <a:endParaRPr sz="2200">
                        <a:solidFill>
                          <a:schemeClr val="dk1"/>
                        </a:solidFill>
                        <a:latin typeface="Rubik Black"/>
                        <a:ea typeface="Rubik Black"/>
                        <a:cs typeface="Rubik Black"/>
                        <a:sym typeface="Rubik Black"/>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dk1"/>
                          </a:solidFill>
                          <a:latin typeface="Rubik"/>
                          <a:ea typeface="Rubik"/>
                          <a:cs typeface="Rubik"/>
                          <a:sym typeface="Rubik"/>
                        </a:rPr>
                        <a:t>Concluded</a:t>
                      </a:r>
                      <a:endParaRPr sz="1500">
                        <a:solidFill>
                          <a:schemeClr val="dk1"/>
                        </a:solidFill>
                        <a:latin typeface="Rubik"/>
                        <a:ea typeface="Rubik"/>
                        <a:cs typeface="Rubik"/>
                        <a:sym typeface="Rubik"/>
                      </a:endParaRPr>
                    </a:p>
                  </a:txBody>
                  <a:tcPr marL="91425" marR="91425" marT="54850"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dk1"/>
                          </a:solidFill>
                          <a:latin typeface="Rubik"/>
                          <a:ea typeface="Rubik"/>
                          <a:cs typeface="Rubik"/>
                          <a:sym typeface="Rubik"/>
                        </a:rPr>
                        <a:t>Saturn is the ringed planet</a:t>
                      </a:r>
                      <a:endParaRPr sz="1500">
                        <a:solidFill>
                          <a:schemeClr val="dk1"/>
                        </a:solidFill>
                        <a:latin typeface="Rubik"/>
                        <a:ea typeface="Rubik"/>
                        <a:cs typeface="Rubik"/>
                        <a:sym typeface="Rubik"/>
                      </a:endParaRPr>
                    </a:p>
                  </a:txBody>
                  <a:tcPr marL="91425" marR="91425" marT="54850"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610950">
                <a:tc>
                  <a:txBody>
                    <a:bodyPr/>
                    <a:lstStyle/>
                    <a:p>
                      <a:pPr marL="0" lvl="0" indent="0" algn="ctr" rtl="0">
                        <a:spcBef>
                          <a:spcPts val="0"/>
                        </a:spcBef>
                        <a:spcAft>
                          <a:spcPts val="0"/>
                        </a:spcAft>
                        <a:buNone/>
                      </a:pPr>
                      <a:r>
                        <a:rPr lang="en" sz="2200">
                          <a:solidFill>
                            <a:schemeClr val="dk1"/>
                          </a:solidFill>
                          <a:latin typeface="Rubik Black"/>
                          <a:ea typeface="Rubik Black"/>
                          <a:cs typeface="Rubik Black"/>
                          <a:sym typeface="Rubik Black"/>
                        </a:rPr>
                        <a:t>03</a:t>
                      </a:r>
                      <a:endParaRPr sz="2200">
                        <a:solidFill>
                          <a:schemeClr val="dk1"/>
                        </a:solidFill>
                        <a:latin typeface="Rubik Black"/>
                        <a:ea typeface="Rubik Black"/>
                        <a:cs typeface="Rubik Black"/>
                        <a:sym typeface="Rubik Black"/>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dk1"/>
                          </a:solidFill>
                          <a:latin typeface="Rubik"/>
                          <a:ea typeface="Rubik"/>
                          <a:cs typeface="Rubik"/>
                          <a:sym typeface="Rubik"/>
                        </a:rPr>
                        <a:t>Pending</a:t>
                      </a:r>
                      <a:endParaRPr sz="1500">
                        <a:solidFill>
                          <a:schemeClr val="dk1"/>
                        </a:solidFill>
                        <a:latin typeface="Rubik"/>
                        <a:ea typeface="Rubik"/>
                        <a:cs typeface="Rubik"/>
                        <a:sym typeface="Rubik"/>
                      </a:endParaRPr>
                    </a:p>
                  </a:txBody>
                  <a:tcPr marL="91425" marR="91425" marT="54850"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dk1"/>
                          </a:solidFill>
                          <a:latin typeface="Rubik"/>
                          <a:ea typeface="Rubik"/>
                          <a:cs typeface="Rubik"/>
                          <a:sym typeface="Rubik"/>
                        </a:rPr>
                        <a:t>Neptune is far away from us</a:t>
                      </a:r>
                      <a:endParaRPr sz="1500">
                        <a:solidFill>
                          <a:schemeClr val="dk1"/>
                        </a:solidFill>
                        <a:latin typeface="Rubik"/>
                        <a:ea typeface="Rubik"/>
                        <a:cs typeface="Rubik"/>
                        <a:sym typeface="Rubik"/>
                      </a:endParaRPr>
                    </a:p>
                  </a:txBody>
                  <a:tcPr marL="91425" marR="91425" marT="54850"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610950">
                <a:tc>
                  <a:txBody>
                    <a:bodyPr/>
                    <a:lstStyle/>
                    <a:p>
                      <a:pPr marL="0" lvl="0" indent="0" algn="ctr" rtl="0">
                        <a:spcBef>
                          <a:spcPts val="0"/>
                        </a:spcBef>
                        <a:spcAft>
                          <a:spcPts val="0"/>
                        </a:spcAft>
                        <a:buNone/>
                      </a:pPr>
                      <a:r>
                        <a:rPr lang="en" sz="2200">
                          <a:solidFill>
                            <a:schemeClr val="dk1"/>
                          </a:solidFill>
                          <a:latin typeface="Rubik Black"/>
                          <a:ea typeface="Rubik Black"/>
                          <a:cs typeface="Rubik Black"/>
                          <a:sym typeface="Rubik Black"/>
                        </a:rPr>
                        <a:t>04</a:t>
                      </a:r>
                      <a:endParaRPr sz="2200">
                        <a:solidFill>
                          <a:schemeClr val="dk1"/>
                        </a:solidFill>
                        <a:latin typeface="Rubik Black"/>
                        <a:ea typeface="Rubik Black"/>
                        <a:cs typeface="Rubik Black"/>
                        <a:sym typeface="Rubik Black"/>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dk1"/>
                          </a:solidFill>
                          <a:latin typeface="Rubik"/>
                          <a:ea typeface="Rubik"/>
                          <a:cs typeface="Rubik"/>
                          <a:sym typeface="Rubik"/>
                        </a:rPr>
                        <a:t>Scheduled</a:t>
                      </a:r>
                      <a:endParaRPr sz="1500">
                        <a:solidFill>
                          <a:schemeClr val="dk1"/>
                        </a:solidFill>
                        <a:latin typeface="Rubik"/>
                        <a:ea typeface="Rubik"/>
                        <a:cs typeface="Rubik"/>
                        <a:sym typeface="Rubik"/>
                      </a:endParaRPr>
                    </a:p>
                  </a:txBody>
                  <a:tcPr marL="91425" marR="91425" marT="54850"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dk1"/>
                          </a:solidFill>
                          <a:latin typeface="Rubik"/>
                          <a:ea typeface="Rubik"/>
                          <a:cs typeface="Rubik"/>
                          <a:sym typeface="Rubik"/>
                        </a:rPr>
                        <a:t>Mercury is a small planet</a:t>
                      </a:r>
                      <a:endParaRPr sz="1500">
                        <a:solidFill>
                          <a:schemeClr val="dk1"/>
                        </a:solidFill>
                        <a:latin typeface="Rubik"/>
                        <a:ea typeface="Rubik"/>
                        <a:cs typeface="Rubik"/>
                        <a:sym typeface="Rubik"/>
                      </a:endParaRPr>
                    </a:p>
                  </a:txBody>
                  <a:tcPr marL="91425" marR="91425" marT="54850"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982"/>
        <p:cNvGrpSpPr/>
        <p:nvPr/>
      </p:nvGrpSpPr>
      <p:grpSpPr>
        <a:xfrm>
          <a:off x="0" y="0"/>
          <a:ext cx="0" cy="0"/>
          <a:chOff x="0" y="0"/>
          <a:chExt cx="0" cy="0"/>
        </a:xfrm>
      </p:grpSpPr>
      <p:sp>
        <p:nvSpPr>
          <p:cNvPr id="9983" name="Google Shape;9983;p61"/>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AREA WE MONITOR</a:t>
            </a:r>
            <a:endParaRPr>
              <a:solidFill>
                <a:schemeClr val="dk1"/>
              </a:solidFill>
            </a:endParaRPr>
          </a:p>
        </p:txBody>
      </p:sp>
      <p:grpSp>
        <p:nvGrpSpPr>
          <p:cNvPr id="9984" name="Google Shape;9984;p61"/>
          <p:cNvGrpSpPr/>
          <p:nvPr/>
        </p:nvGrpSpPr>
        <p:grpSpPr>
          <a:xfrm>
            <a:off x="824035" y="1755635"/>
            <a:ext cx="3945306" cy="2346780"/>
            <a:chOff x="238125" y="732525"/>
            <a:chExt cx="7130500" cy="4241425"/>
          </a:xfrm>
        </p:grpSpPr>
        <p:sp>
          <p:nvSpPr>
            <p:cNvPr id="9985" name="Google Shape;9985;p61"/>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1"/>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1"/>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1"/>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1"/>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1"/>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1"/>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1"/>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1"/>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1"/>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1"/>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1"/>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1"/>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1"/>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1"/>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1"/>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1"/>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1"/>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1"/>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1"/>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1"/>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1"/>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1"/>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1"/>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1"/>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1"/>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1"/>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1"/>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1"/>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1"/>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1"/>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1"/>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1"/>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1"/>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1"/>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1"/>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1"/>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1"/>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1"/>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1"/>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1"/>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1"/>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1"/>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1"/>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1"/>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1"/>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1"/>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1"/>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1"/>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1"/>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1"/>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1"/>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1"/>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1"/>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1"/>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1"/>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1"/>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1"/>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1"/>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1"/>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1"/>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1"/>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1"/>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1"/>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1"/>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1"/>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1"/>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1"/>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1"/>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1"/>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1"/>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1"/>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1"/>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1"/>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1"/>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1"/>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1"/>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1"/>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1"/>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1"/>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1"/>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1"/>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1"/>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1"/>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1"/>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1"/>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1"/>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1"/>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1"/>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1"/>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1"/>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1"/>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1"/>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1"/>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1"/>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1"/>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1"/>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1"/>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1"/>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1"/>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1"/>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1"/>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1"/>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1"/>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1"/>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1"/>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1"/>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1"/>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1"/>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1"/>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1"/>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1"/>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1"/>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1"/>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9" name="Google Shape;10099;p61"/>
          <p:cNvGrpSpPr/>
          <p:nvPr/>
        </p:nvGrpSpPr>
        <p:grpSpPr>
          <a:xfrm>
            <a:off x="5149904" y="1401486"/>
            <a:ext cx="1300386" cy="1300378"/>
            <a:chOff x="-318675" y="2011048"/>
            <a:chExt cx="1121409" cy="1121402"/>
          </a:xfrm>
        </p:grpSpPr>
        <p:sp>
          <p:nvSpPr>
            <p:cNvPr id="10100" name="Google Shape;10100;p61"/>
            <p:cNvSpPr/>
            <p:nvPr/>
          </p:nvSpPr>
          <p:spPr>
            <a:xfrm flipH="1">
              <a:off x="-318666" y="2011048"/>
              <a:ext cx="1121400" cy="1121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1"/>
            <p:cNvSpPr/>
            <p:nvPr/>
          </p:nvSpPr>
          <p:spPr>
            <a:xfrm flipH="1">
              <a:off x="-318675" y="2011050"/>
              <a:ext cx="1121400" cy="1121400"/>
            </a:xfrm>
            <a:prstGeom prst="blockArc">
              <a:avLst>
                <a:gd name="adj1" fmla="val 10800000"/>
                <a:gd name="adj2" fmla="val 16200918"/>
                <a:gd name="adj3" fmla="val 2496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61"/>
          <p:cNvGrpSpPr/>
          <p:nvPr/>
        </p:nvGrpSpPr>
        <p:grpSpPr>
          <a:xfrm>
            <a:off x="5150051" y="3156162"/>
            <a:ext cx="1300442" cy="1300409"/>
            <a:chOff x="5149881" y="3219747"/>
            <a:chExt cx="1236632" cy="1236600"/>
          </a:xfrm>
        </p:grpSpPr>
        <p:sp>
          <p:nvSpPr>
            <p:cNvPr id="10103" name="Google Shape;10103;p61"/>
            <p:cNvSpPr/>
            <p:nvPr/>
          </p:nvSpPr>
          <p:spPr>
            <a:xfrm flipH="1">
              <a:off x="5149881" y="3219747"/>
              <a:ext cx="1236600" cy="12366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1"/>
            <p:cNvSpPr/>
            <p:nvPr/>
          </p:nvSpPr>
          <p:spPr>
            <a:xfrm flipH="1">
              <a:off x="5149913" y="3219747"/>
              <a:ext cx="1236600" cy="1236600"/>
            </a:xfrm>
            <a:prstGeom prst="blockArc">
              <a:avLst>
                <a:gd name="adj1" fmla="val 5858"/>
                <a:gd name="adj2" fmla="val 16200918"/>
                <a:gd name="adj3" fmla="val 2496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5" name="Google Shape;10105;p61"/>
          <p:cNvSpPr/>
          <p:nvPr/>
        </p:nvSpPr>
        <p:spPr>
          <a:xfrm>
            <a:off x="3236442" y="1960025"/>
            <a:ext cx="1833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1"/>
          <p:cNvSpPr/>
          <p:nvPr/>
        </p:nvSpPr>
        <p:spPr>
          <a:xfrm>
            <a:off x="1883274" y="3714716"/>
            <a:ext cx="183300" cy="18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07" name="Google Shape;10107;p61"/>
          <p:cNvCxnSpPr>
            <a:stCxn id="10105" idx="3"/>
            <a:endCxn id="10100" idx="6"/>
          </p:cNvCxnSpPr>
          <p:nvPr/>
        </p:nvCxnSpPr>
        <p:spPr>
          <a:xfrm>
            <a:off x="3419742" y="2051675"/>
            <a:ext cx="1730100" cy="600"/>
          </a:xfrm>
          <a:prstGeom prst="bentConnector3">
            <a:avLst>
              <a:gd name="adj1" fmla="val 50002"/>
            </a:avLst>
          </a:prstGeom>
          <a:noFill/>
          <a:ln w="9525" cap="flat" cmpd="sng">
            <a:solidFill>
              <a:schemeClr val="accent1"/>
            </a:solidFill>
            <a:prstDash val="solid"/>
            <a:round/>
            <a:headEnd type="none" w="med" len="med"/>
            <a:tailEnd type="none" w="med" len="med"/>
          </a:ln>
        </p:spPr>
      </p:cxnSp>
      <p:cxnSp>
        <p:nvCxnSpPr>
          <p:cNvPr id="10108" name="Google Shape;10108;p61"/>
          <p:cNvCxnSpPr>
            <a:stCxn id="10106" idx="3"/>
            <a:endCxn id="10103" idx="6"/>
          </p:cNvCxnSpPr>
          <p:nvPr/>
        </p:nvCxnSpPr>
        <p:spPr>
          <a:xfrm>
            <a:off x="2066574" y="3806366"/>
            <a:ext cx="3083400" cy="600"/>
          </a:xfrm>
          <a:prstGeom prst="bentConnector3">
            <a:avLst>
              <a:gd name="adj1" fmla="val 50001"/>
            </a:avLst>
          </a:prstGeom>
          <a:noFill/>
          <a:ln w="9525" cap="flat" cmpd="sng">
            <a:solidFill>
              <a:schemeClr val="accent1"/>
            </a:solidFill>
            <a:prstDash val="solid"/>
            <a:round/>
            <a:headEnd type="none" w="med" len="med"/>
            <a:tailEnd type="none" w="med" len="med"/>
          </a:ln>
        </p:spPr>
      </p:cxnSp>
      <p:sp>
        <p:nvSpPr>
          <p:cNvPr id="10109" name="Google Shape;10109;p61"/>
          <p:cNvSpPr txBox="1">
            <a:spLocks noGrp="1"/>
          </p:cNvSpPr>
          <p:nvPr>
            <p:ph type="title" idx="4294967295"/>
          </p:nvPr>
        </p:nvSpPr>
        <p:spPr>
          <a:xfrm>
            <a:off x="6581102" y="1274850"/>
            <a:ext cx="1738800" cy="52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Rubik Black"/>
                <a:ea typeface="Rubik Black"/>
                <a:cs typeface="Rubik Black"/>
                <a:sym typeface="Rubik Black"/>
              </a:rPr>
              <a:t>25%</a:t>
            </a:r>
            <a:endParaRPr>
              <a:latin typeface="Rubik Black"/>
              <a:ea typeface="Rubik Black"/>
              <a:cs typeface="Rubik Black"/>
              <a:sym typeface="Rubik Black"/>
            </a:endParaRPr>
          </a:p>
        </p:txBody>
      </p:sp>
      <p:sp>
        <p:nvSpPr>
          <p:cNvPr id="10110" name="Google Shape;10110;p61"/>
          <p:cNvSpPr txBox="1">
            <a:spLocks noGrp="1"/>
          </p:cNvSpPr>
          <p:nvPr>
            <p:ph type="subTitle" idx="4294967295"/>
          </p:nvPr>
        </p:nvSpPr>
        <p:spPr>
          <a:xfrm>
            <a:off x="6581165" y="1752850"/>
            <a:ext cx="17388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a:latin typeface="Rubik Black"/>
                <a:ea typeface="Rubik Black"/>
                <a:cs typeface="Rubik Black"/>
                <a:sym typeface="Rubik Black"/>
              </a:rPr>
              <a:t>MERCURY</a:t>
            </a:r>
            <a:endParaRPr sz="2200">
              <a:latin typeface="Rubik Black"/>
              <a:ea typeface="Rubik Black"/>
              <a:cs typeface="Rubik Black"/>
              <a:sym typeface="Rubik Black"/>
            </a:endParaRPr>
          </a:p>
        </p:txBody>
      </p:sp>
      <p:sp>
        <p:nvSpPr>
          <p:cNvPr id="10111" name="Google Shape;10111;p61"/>
          <p:cNvSpPr txBox="1">
            <a:spLocks noGrp="1"/>
          </p:cNvSpPr>
          <p:nvPr>
            <p:ph type="subTitle" idx="4294967295"/>
          </p:nvPr>
        </p:nvSpPr>
        <p:spPr>
          <a:xfrm>
            <a:off x="6581165" y="2199739"/>
            <a:ext cx="17388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a small planet</a:t>
            </a:r>
            <a:endParaRPr/>
          </a:p>
        </p:txBody>
      </p:sp>
      <p:sp>
        <p:nvSpPr>
          <p:cNvPr id="10112" name="Google Shape;10112;p61"/>
          <p:cNvSpPr txBox="1">
            <a:spLocks noGrp="1"/>
          </p:cNvSpPr>
          <p:nvPr>
            <p:ph type="title" idx="4294967295"/>
          </p:nvPr>
        </p:nvSpPr>
        <p:spPr>
          <a:xfrm>
            <a:off x="6581102" y="3027826"/>
            <a:ext cx="1738800" cy="52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Rubik Black"/>
                <a:ea typeface="Rubik Black"/>
                <a:cs typeface="Rubik Black"/>
                <a:sym typeface="Rubik Black"/>
              </a:rPr>
              <a:t>75%</a:t>
            </a:r>
            <a:endParaRPr>
              <a:latin typeface="Rubik Black"/>
              <a:ea typeface="Rubik Black"/>
              <a:cs typeface="Rubik Black"/>
              <a:sym typeface="Rubik Black"/>
            </a:endParaRPr>
          </a:p>
        </p:txBody>
      </p:sp>
      <p:sp>
        <p:nvSpPr>
          <p:cNvPr id="10113" name="Google Shape;10113;p61"/>
          <p:cNvSpPr txBox="1">
            <a:spLocks noGrp="1"/>
          </p:cNvSpPr>
          <p:nvPr>
            <p:ph type="subTitle" idx="4294967295"/>
          </p:nvPr>
        </p:nvSpPr>
        <p:spPr>
          <a:xfrm>
            <a:off x="6581165" y="3505839"/>
            <a:ext cx="17388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a:latin typeface="Rubik Black"/>
                <a:ea typeface="Rubik Black"/>
                <a:cs typeface="Rubik Black"/>
                <a:sym typeface="Rubik Black"/>
              </a:rPr>
              <a:t>VENUS</a:t>
            </a:r>
            <a:endParaRPr sz="2200">
              <a:latin typeface="Rubik Black"/>
              <a:ea typeface="Rubik Black"/>
              <a:cs typeface="Rubik Black"/>
              <a:sym typeface="Rubik Black"/>
            </a:endParaRPr>
          </a:p>
        </p:txBody>
      </p:sp>
      <p:sp>
        <p:nvSpPr>
          <p:cNvPr id="10114" name="Google Shape;10114;p61"/>
          <p:cNvSpPr txBox="1">
            <a:spLocks noGrp="1"/>
          </p:cNvSpPr>
          <p:nvPr>
            <p:ph type="subTitle" idx="4294967295"/>
          </p:nvPr>
        </p:nvSpPr>
        <p:spPr>
          <a:xfrm>
            <a:off x="6581165" y="3952725"/>
            <a:ext cx="17388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118"/>
        <p:cNvGrpSpPr/>
        <p:nvPr/>
      </p:nvGrpSpPr>
      <p:grpSpPr>
        <a:xfrm>
          <a:off x="0" y="0"/>
          <a:ext cx="0" cy="0"/>
          <a:chOff x="0" y="0"/>
          <a:chExt cx="0" cy="0"/>
        </a:xfrm>
      </p:grpSpPr>
      <p:sp>
        <p:nvSpPr>
          <p:cNvPr id="10119" name="Google Shape;10119;p62"/>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MORE ABOUT OUR PROCEDURE</a:t>
            </a:r>
            <a:endParaRPr>
              <a:solidFill>
                <a:schemeClr val="dk1"/>
              </a:solidFill>
            </a:endParaRPr>
          </a:p>
        </p:txBody>
      </p:sp>
      <p:sp>
        <p:nvSpPr>
          <p:cNvPr id="10120" name="Google Shape;10120;p62"/>
          <p:cNvSpPr txBox="1">
            <a:spLocks noGrp="1"/>
          </p:cNvSpPr>
          <p:nvPr>
            <p:ph type="subTitle" idx="4294967295"/>
          </p:nvPr>
        </p:nvSpPr>
        <p:spPr>
          <a:xfrm flipH="1">
            <a:off x="823627" y="1433275"/>
            <a:ext cx="2294400" cy="53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2200">
                <a:latin typeface="Rubik Black"/>
                <a:ea typeface="Rubik Black"/>
                <a:cs typeface="Rubik Black"/>
                <a:sym typeface="Rubik Black"/>
              </a:rPr>
              <a:t>MERCURY</a:t>
            </a:r>
            <a:endParaRPr sz="2200">
              <a:latin typeface="Rubik Black"/>
              <a:ea typeface="Rubik Black"/>
              <a:cs typeface="Rubik Black"/>
              <a:sym typeface="Rubik Black"/>
            </a:endParaRPr>
          </a:p>
        </p:txBody>
      </p:sp>
      <p:sp>
        <p:nvSpPr>
          <p:cNvPr id="10121" name="Google Shape;10121;p62"/>
          <p:cNvSpPr txBox="1">
            <a:spLocks noGrp="1"/>
          </p:cNvSpPr>
          <p:nvPr>
            <p:ph type="subTitle" idx="4294967295"/>
          </p:nvPr>
        </p:nvSpPr>
        <p:spPr>
          <a:xfrm flipH="1">
            <a:off x="823627" y="1914649"/>
            <a:ext cx="2294400" cy="59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smallest planet of them all</a:t>
            </a:r>
            <a:endParaRPr/>
          </a:p>
        </p:txBody>
      </p:sp>
      <p:sp>
        <p:nvSpPr>
          <p:cNvPr id="10122" name="Google Shape;10122;p62"/>
          <p:cNvSpPr txBox="1">
            <a:spLocks noGrp="1"/>
          </p:cNvSpPr>
          <p:nvPr>
            <p:ph type="subTitle" idx="4294967295"/>
          </p:nvPr>
        </p:nvSpPr>
        <p:spPr>
          <a:xfrm>
            <a:off x="6025973" y="1433275"/>
            <a:ext cx="22944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a:latin typeface="Rubik Black"/>
                <a:ea typeface="Rubik Black"/>
                <a:cs typeface="Rubik Black"/>
                <a:sym typeface="Rubik Black"/>
              </a:rPr>
              <a:t>MARS</a:t>
            </a:r>
            <a:endParaRPr sz="2200">
              <a:latin typeface="Rubik Black"/>
              <a:ea typeface="Rubik Black"/>
              <a:cs typeface="Rubik Black"/>
              <a:sym typeface="Rubik Black"/>
            </a:endParaRPr>
          </a:p>
        </p:txBody>
      </p:sp>
      <p:sp>
        <p:nvSpPr>
          <p:cNvPr id="10123" name="Google Shape;10123;p62"/>
          <p:cNvSpPr txBox="1">
            <a:spLocks noGrp="1"/>
          </p:cNvSpPr>
          <p:nvPr>
            <p:ph type="subTitle" idx="4294967295"/>
          </p:nvPr>
        </p:nvSpPr>
        <p:spPr>
          <a:xfrm>
            <a:off x="6025973" y="1914649"/>
            <a:ext cx="22944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very cold place</a:t>
            </a:r>
            <a:endParaRPr/>
          </a:p>
        </p:txBody>
      </p:sp>
      <p:sp>
        <p:nvSpPr>
          <p:cNvPr id="10124" name="Google Shape;10124;p62"/>
          <p:cNvSpPr txBox="1">
            <a:spLocks noGrp="1"/>
          </p:cNvSpPr>
          <p:nvPr>
            <p:ph type="subTitle" idx="4294967295"/>
          </p:nvPr>
        </p:nvSpPr>
        <p:spPr>
          <a:xfrm flipH="1">
            <a:off x="823627" y="3272307"/>
            <a:ext cx="2294400" cy="53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2200">
                <a:latin typeface="Rubik Black"/>
                <a:ea typeface="Rubik Black"/>
                <a:cs typeface="Rubik Black"/>
                <a:sym typeface="Rubik Black"/>
              </a:rPr>
              <a:t>VENUS</a:t>
            </a:r>
            <a:endParaRPr sz="2200">
              <a:latin typeface="Rubik Black"/>
              <a:ea typeface="Rubik Black"/>
              <a:cs typeface="Rubik Black"/>
              <a:sym typeface="Rubik Black"/>
            </a:endParaRPr>
          </a:p>
        </p:txBody>
      </p:sp>
      <p:sp>
        <p:nvSpPr>
          <p:cNvPr id="10125" name="Google Shape;10125;p62"/>
          <p:cNvSpPr txBox="1">
            <a:spLocks noGrp="1"/>
          </p:cNvSpPr>
          <p:nvPr>
            <p:ph type="subTitle" idx="4294967295"/>
          </p:nvPr>
        </p:nvSpPr>
        <p:spPr>
          <a:xfrm flipH="1">
            <a:off x="823627" y="3753678"/>
            <a:ext cx="2294400" cy="59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is the second planet from the Sun</a:t>
            </a:r>
            <a:endParaRPr/>
          </a:p>
        </p:txBody>
      </p:sp>
      <p:sp>
        <p:nvSpPr>
          <p:cNvPr id="10126" name="Google Shape;10126;p62"/>
          <p:cNvSpPr txBox="1">
            <a:spLocks noGrp="1"/>
          </p:cNvSpPr>
          <p:nvPr>
            <p:ph type="subTitle" idx="4294967295"/>
          </p:nvPr>
        </p:nvSpPr>
        <p:spPr>
          <a:xfrm>
            <a:off x="6025973" y="3272307"/>
            <a:ext cx="22944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a:latin typeface="Rubik Black"/>
                <a:ea typeface="Rubik Black"/>
                <a:cs typeface="Rubik Black"/>
                <a:sym typeface="Rubik Black"/>
              </a:rPr>
              <a:t>JUPITER</a:t>
            </a:r>
            <a:endParaRPr sz="2200">
              <a:latin typeface="Rubik Black"/>
              <a:ea typeface="Rubik Black"/>
              <a:cs typeface="Rubik Black"/>
              <a:sym typeface="Rubik Black"/>
            </a:endParaRPr>
          </a:p>
        </p:txBody>
      </p:sp>
      <p:sp>
        <p:nvSpPr>
          <p:cNvPr id="10127" name="Google Shape;10127;p62"/>
          <p:cNvSpPr txBox="1">
            <a:spLocks noGrp="1"/>
          </p:cNvSpPr>
          <p:nvPr>
            <p:ph type="subTitle" idx="4294967295"/>
          </p:nvPr>
        </p:nvSpPr>
        <p:spPr>
          <a:xfrm>
            <a:off x="6025973" y="3753678"/>
            <a:ext cx="22944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10128" name="Google Shape;10128;p62"/>
          <p:cNvSpPr/>
          <p:nvPr/>
        </p:nvSpPr>
        <p:spPr>
          <a:xfrm>
            <a:off x="3240000" y="161439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2"/>
          <p:cNvSpPr/>
          <p:nvPr/>
        </p:nvSpPr>
        <p:spPr>
          <a:xfrm>
            <a:off x="5096700" y="161439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2"/>
          <p:cNvSpPr/>
          <p:nvPr/>
        </p:nvSpPr>
        <p:spPr>
          <a:xfrm>
            <a:off x="3240000" y="3453721"/>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2"/>
          <p:cNvSpPr/>
          <p:nvPr/>
        </p:nvSpPr>
        <p:spPr>
          <a:xfrm>
            <a:off x="5096700" y="3453721"/>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32" name="Google Shape;10132;p62"/>
          <p:cNvCxnSpPr>
            <a:stCxn id="10128" idx="2"/>
            <a:endCxn id="10130" idx="0"/>
          </p:cNvCxnSpPr>
          <p:nvPr/>
        </p:nvCxnSpPr>
        <p:spPr>
          <a:xfrm>
            <a:off x="3643650" y="2421696"/>
            <a:ext cx="0" cy="1032000"/>
          </a:xfrm>
          <a:prstGeom prst="straightConnector1">
            <a:avLst/>
          </a:prstGeom>
          <a:noFill/>
          <a:ln w="9525" cap="flat" cmpd="sng">
            <a:solidFill>
              <a:schemeClr val="accent1"/>
            </a:solidFill>
            <a:prstDash val="solid"/>
            <a:round/>
            <a:headEnd type="none" w="med" len="med"/>
            <a:tailEnd type="none" w="med" len="med"/>
          </a:ln>
        </p:spPr>
      </p:cxnSp>
      <p:cxnSp>
        <p:nvCxnSpPr>
          <p:cNvPr id="10133" name="Google Shape;10133;p62"/>
          <p:cNvCxnSpPr>
            <a:stCxn id="10129" idx="1"/>
            <a:endCxn id="10130" idx="3"/>
          </p:cNvCxnSpPr>
          <p:nvPr/>
        </p:nvCxnSpPr>
        <p:spPr>
          <a:xfrm flipH="1">
            <a:off x="4047300" y="2018046"/>
            <a:ext cx="1049400" cy="1839300"/>
          </a:xfrm>
          <a:prstGeom prst="bentConnector3">
            <a:avLst>
              <a:gd name="adj1" fmla="val 50000"/>
            </a:avLst>
          </a:prstGeom>
          <a:noFill/>
          <a:ln w="9525" cap="flat" cmpd="sng">
            <a:solidFill>
              <a:schemeClr val="accent1"/>
            </a:solidFill>
            <a:prstDash val="solid"/>
            <a:round/>
            <a:headEnd type="none" w="med" len="med"/>
            <a:tailEnd type="none" w="med" len="med"/>
          </a:ln>
        </p:spPr>
      </p:cxnSp>
      <p:cxnSp>
        <p:nvCxnSpPr>
          <p:cNvPr id="10134" name="Google Shape;10134;p62"/>
          <p:cNvCxnSpPr>
            <a:stCxn id="10129" idx="2"/>
            <a:endCxn id="10131" idx="0"/>
          </p:cNvCxnSpPr>
          <p:nvPr/>
        </p:nvCxnSpPr>
        <p:spPr>
          <a:xfrm>
            <a:off x="5500350" y="2421696"/>
            <a:ext cx="0" cy="1032000"/>
          </a:xfrm>
          <a:prstGeom prst="straightConnector1">
            <a:avLst/>
          </a:prstGeom>
          <a:noFill/>
          <a:ln w="9525" cap="flat" cmpd="sng">
            <a:solidFill>
              <a:schemeClr val="accent1"/>
            </a:solidFill>
            <a:prstDash val="solid"/>
            <a:round/>
            <a:headEnd type="none" w="med" len="med"/>
            <a:tailEnd type="none" w="med" len="med"/>
          </a:ln>
        </p:spPr>
      </p:cxnSp>
      <p:sp>
        <p:nvSpPr>
          <p:cNvPr id="10135" name="Google Shape;10135;p62"/>
          <p:cNvSpPr/>
          <p:nvPr/>
        </p:nvSpPr>
        <p:spPr>
          <a:xfrm>
            <a:off x="5312797" y="3736053"/>
            <a:ext cx="375105" cy="242636"/>
          </a:xfrm>
          <a:custGeom>
            <a:avLst/>
            <a:gdLst/>
            <a:ahLst/>
            <a:cxnLst/>
            <a:rect l="l" t="t" r="r" b="b"/>
            <a:pathLst>
              <a:path w="13960" h="9030" extrusionOk="0">
                <a:moveTo>
                  <a:pt x="6111" y="2856"/>
                </a:moveTo>
                <a:lnTo>
                  <a:pt x="6111" y="3477"/>
                </a:lnTo>
                <a:lnTo>
                  <a:pt x="5150" y="3477"/>
                </a:lnTo>
                <a:lnTo>
                  <a:pt x="5150" y="2856"/>
                </a:lnTo>
                <a:close/>
                <a:moveTo>
                  <a:pt x="10144" y="2856"/>
                </a:moveTo>
                <a:lnTo>
                  <a:pt x="10144" y="3477"/>
                </a:lnTo>
                <a:lnTo>
                  <a:pt x="9213" y="3477"/>
                </a:lnTo>
                <a:lnTo>
                  <a:pt x="9213" y="2856"/>
                </a:lnTo>
                <a:close/>
                <a:moveTo>
                  <a:pt x="4746" y="3291"/>
                </a:moveTo>
                <a:lnTo>
                  <a:pt x="4746" y="4035"/>
                </a:lnTo>
                <a:lnTo>
                  <a:pt x="3816" y="4035"/>
                </a:lnTo>
                <a:lnTo>
                  <a:pt x="3816" y="3291"/>
                </a:lnTo>
                <a:close/>
                <a:moveTo>
                  <a:pt x="7445" y="3291"/>
                </a:moveTo>
                <a:lnTo>
                  <a:pt x="7445" y="4035"/>
                </a:lnTo>
                <a:lnTo>
                  <a:pt x="6514" y="4035"/>
                </a:lnTo>
                <a:lnTo>
                  <a:pt x="6514" y="3291"/>
                </a:lnTo>
                <a:close/>
                <a:moveTo>
                  <a:pt x="6111" y="3880"/>
                </a:moveTo>
                <a:lnTo>
                  <a:pt x="6111" y="4252"/>
                </a:lnTo>
                <a:lnTo>
                  <a:pt x="5150" y="4252"/>
                </a:lnTo>
                <a:lnTo>
                  <a:pt x="5150" y="3880"/>
                </a:lnTo>
                <a:close/>
                <a:moveTo>
                  <a:pt x="10144" y="3880"/>
                </a:moveTo>
                <a:lnTo>
                  <a:pt x="10144" y="4252"/>
                </a:lnTo>
                <a:lnTo>
                  <a:pt x="9213" y="4252"/>
                </a:lnTo>
                <a:lnTo>
                  <a:pt x="9213" y="3880"/>
                </a:lnTo>
                <a:close/>
                <a:moveTo>
                  <a:pt x="4746" y="4469"/>
                </a:moveTo>
                <a:lnTo>
                  <a:pt x="4746" y="4810"/>
                </a:lnTo>
                <a:lnTo>
                  <a:pt x="3816" y="4810"/>
                </a:lnTo>
                <a:lnTo>
                  <a:pt x="3816" y="4469"/>
                </a:lnTo>
                <a:close/>
                <a:moveTo>
                  <a:pt x="7445" y="4469"/>
                </a:moveTo>
                <a:lnTo>
                  <a:pt x="7445" y="4810"/>
                </a:lnTo>
                <a:lnTo>
                  <a:pt x="6514" y="4810"/>
                </a:lnTo>
                <a:lnTo>
                  <a:pt x="6514" y="4469"/>
                </a:lnTo>
                <a:close/>
                <a:moveTo>
                  <a:pt x="8810" y="4066"/>
                </a:moveTo>
                <a:lnTo>
                  <a:pt x="8810" y="5121"/>
                </a:lnTo>
                <a:lnTo>
                  <a:pt x="7848" y="5121"/>
                </a:lnTo>
                <a:lnTo>
                  <a:pt x="7848" y="4066"/>
                </a:lnTo>
                <a:close/>
                <a:moveTo>
                  <a:pt x="8810" y="5524"/>
                </a:moveTo>
                <a:lnTo>
                  <a:pt x="8810" y="5896"/>
                </a:lnTo>
                <a:lnTo>
                  <a:pt x="7848" y="5896"/>
                </a:lnTo>
                <a:lnTo>
                  <a:pt x="7848" y="5524"/>
                </a:lnTo>
                <a:close/>
                <a:moveTo>
                  <a:pt x="4746" y="5214"/>
                </a:moveTo>
                <a:lnTo>
                  <a:pt x="4746" y="7664"/>
                </a:lnTo>
                <a:lnTo>
                  <a:pt x="3816" y="7664"/>
                </a:lnTo>
                <a:lnTo>
                  <a:pt x="3785" y="5214"/>
                </a:lnTo>
                <a:close/>
                <a:moveTo>
                  <a:pt x="6080" y="4655"/>
                </a:moveTo>
                <a:lnTo>
                  <a:pt x="6080" y="7664"/>
                </a:lnTo>
                <a:lnTo>
                  <a:pt x="5150" y="7664"/>
                </a:lnTo>
                <a:lnTo>
                  <a:pt x="5150" y="4655"/>
                </a:lnTo>
                <a:close/>
                <a:moveTo>
                  <a:pt x="7445" y="5214"/>
                </a:moveTo>
                <a:lnTo>
                  <a:pt x="7445" y="7664"/>
                </a:lnTo>
                <a:lnTo>
                  <a:pt x="6514" y="7664"/>
                </a:lnTo>
                <a:lnTo>
                  <a:pt x="6514" y="5214"/>
                </a:lnTo>
                <a:close/>
                <a:moveTo>
                  <a:pt x="8810" y="6299"/>
                </a:moveTo>
                <a:lnTo>
                  <a:pt x="8810" y="7664"/>
                </a:lnTo>
                <a:lnTo>
                  <a:pt x="7848" y="7664"/>
                </a:lnTo>
                <a:lnTo>
                  <a:pt x="7848" y="6299"/>
                </a:lnTo>
                <a:close/>
                <a:moveTo>
                  <a:pt x="10144" y="4655"/>
                </a:moveTo>
                <a:lnTo>
                  <a:pt x="10144" y="7664"/>
                </a:lnTo>
                <a:lnTo>
                  <a:pt x="9182" y="7664"/>
                </a:lnTo>
                <a:lnTo>
                  <a:pt x="9182" y="4655"/>
                </a:lnTo>
                <a:close/>
                <a:moveTo>
                  <a:pt x="11819" y="1274"/>
                </a:moveTo>
                <a:lnTo>
                  <a:pt x="11819" y="7664"/>
                </a:lnTo>
                <a:lnTo>
                  <a:pt x="10547" y="7664"/>
                </a:lnTo>
                <a:lnTo>
                  <a:pt x="10547" y="2856"/>
                </a:lnTo>
                <a:cubicBezTo>
                  <a:pt x="10547" y="2639"/>
                  <a:pt x="10392" y="2453"/>
                  <a:pt x="10175" y="2453"/>
                </a:cubicBezTo>
                <a:lnTo>
                  <a:pt x="9182" y="2453"/>
                </a:lnTo>
                <a:cubicBezTo>
                  <a:pt x="8965" y="2453"/>
                  <a:pt x="8810" y="2639"/>
                  <a:pt x="8810" y="2856"/>
                </a:cubicBezTo>
                <a:lnTo>
                  <a:pt x="8810" y="3663"/>
                </a:lnTo>
                <a:lnTo>
                  <a:pt x="7848" y="3663"/>
                </a:lnTo>
                <a:lnTo>
                  <a:pt x="7848" y="3260"/>
                </a:lnTo>
                <a:cubicBezTo>
                  <a:pt x="7848" y="3042"/>
                  <a:pt x="7693" y="2887"/>
                  <a:pt x="7476" y="2887"/>
                </a:cubicBezTo>
                <a:lnTo>
                  <a:pt x="6514" y="2887"/>
                </a:lnTo>
                <a:lnTo>
                  <a:pt x="6514" y="2856"/>
                </a:lnTo>
                <a:cubicBezTo>
                  <a:pt x="6514" y="2639"/>
                  <a:pt x="6328" y="2453"/>
                  <a:pt x="6111" y="2453"/>
                </a:cubicBezTo>
                <a:lnTo>
                  <a:pt x="5150" y="2453"/>
                </a:lnTo>
                <a:cubicBezTo>
                  <a:pt x="4932" y="2453"/>
                  <a:pt x="4777" y="2639"/>
                  <a:pt x="4777" y="2856"/>
                </a:cubicBezTo>
                <a:lnTo>
                  <a:pt x="4777" y="2887"/>
                </a:lnTo>
                <a:lnTo>
                  <a:pt x="3816" y="2887"/>
                </a:lnTo>
                <a:cubicBezTo>
                  <a:pt x="3599" y="2887"/>
                  <a:pt x="3413" y="3042"/>
                  <a:pt x="3413" y="3260"/>
                </a:cubicBezTo>
                <a:lnTo>
                  <a:pt x="3413" y="7664"/>
                </a:lnTo>
                <a:lnTo>
                  <a:pt x="2141" y="7664"/>
                </a:lnTo>
                <a:lnTo>
                  <a:pt x="2141" y="1274"/>
                </a:lnTo>
                <a:close/>
                <a:moveTo>
                  <a:pt x="5584" y="8067"/>
                </a:moveTo>
                <a:lnTo>
                  <a:pt x="5584" y="8595"/>
                </a:lnTo>
                <a:lnTo>
                  <a:pt x="590" y="8595"/>
                </a:lnTo>
                <a:cubicBezTo>
                  <a:pt x="497" y="8595"/>
                  <a:pt x="404" y="8502"/>
                  <a:pt x="404" y="8409"/>
                </a:cubicBezTo>
                <a:lnTo>
                  <a:pt x="404" y="8067"/>
                </a:lnTo>
                <a:close/>
                <a:moveTo>
                  <a:pt x="7941" y="8067"/>
                </a:moveTo>
                <a:lnTo>
                  <a:pt x="7972" y="8595"/>
                </a:lnTo>
                <a:lnTo>
                  <a:pt x="5987" y="8595"/>
                </a:lnTo>
                <a:lnTo>
                  <a:pt x="5987" y="8067"/>
                </a:lnTo>
                <a:close/>
                <a:moveTo>
                  <a:pt x="12455" y="1"/>
                </a:moveTo>
                <a:cubicBezTo>
                  <a:pt x="12440" y="1"/>
                  <a:pt x="12424" y="1"/>
                  <a:pt x="12408" y="3"/>
                </a:cubicBezTo>
                <a:lnTo>
                  <a:pt x="1551" y="3"/>
                </a:lnTo>
                <a:cubicBezTo>
                  <a:pt x="1179" y="3"/>
                  <a:pt x="869" y="313"/>
                  <a:pt x="869" y="685"/>
                </a:cubicBezTo>
                <a:lnTo>
                  <a:pt x="869" y="1616"/>
                </a:lnTo>
                <a:cubicBezTo>
                  <a:pt x="822" y="1740"/>
                  <a:pt x="939" y="1802"/>
                  <a:pt x="1055" y="1802"/>
                </a:cubicBezTo>
                <a:cubicBezTo>
                  <a:pt x="1171" y="1802"/>
                  <a:pt x="1288" y="1740"/>
                  <a:pt x="1241" y="1616"/>
                </a:cubicBezTo>
                <a:lnTo>
                  <a:pt x="1241" y="685"/>
                </a:lnTo>
                <a:cubicBezTo>
                  <a:pt x="1241" y="530"/>
                  <a:pt x="1365" y="406"/>
                  <a:pt x="1551" y="406"/>
                </a:cubicBezTo>
                <a:lnTo>
                  <a:pt x="12377" y="406"/>
                </a:lnTo>
                <a:cubicBezTo>
                  <a:pt x="12532" y="406"/>
                  <a:pt x="12656" y="530"/>
                  <a:pt x="12656" y="685"/>
                </a:cubicBezTo>
                <a:lnTo>
                  <a:pt x="12656" y="7664"/>
                </a:lnTo>
                <a:lnTo>
                  <a:pt x="12222" y="7664"/>
                </a:lnTo>
                <a:lnTo>
                  <a:pt x="12222" y="1274"/>
                </a:lnTo>
                <a:cubicBezTo>
                  <a:pt x="12222" y="1057"/>
                  <a:pt x="12036" y="871"/>
                  <a:pt x="11788" y="840"/>
                </a:cubicBezTo>
                <a:lnTo>
                  <a:pt x="2172" y="840"/>
                </a:lnTo>
                <a:cubicBezTo>
                  <a:pt x="1924" y="840"/>
                  <a:pt x="1738" y="1057"/>
                  <a:pt x="1738" y="1274"/>
                </a:cubicBezTo>
                <a:lnTo>
                  <a:pt x="1738" y="7664"/>
                </a:lnTo>
                <a:lnTo>
                  <a:pt x="1272" y="7664"/>
                </a:lnTo>
                <a:lnTo>
                  <a:pt x="1272" y="2422"/>
                </a:lnTo>
                <a:cubicBezTo>
                  <a:pt x="1303" y="2298"/>
                  <a:pt x="1179" y="2236"/>
                  <a:pt x="1059" y="2236"/>
                </a:cubicBezTo>
                <a:cubicBezTo>
                  <a:pt x="939" y="2236"/>
                  <a:pt x="822" y="2298"/>
                  <a:pt x="869" y="2422"/>
                </a:cubicBezTo>
                <a:lnTo>
                  <a:pt x="869" y="7664"/>
                </a:lnTo>
                <a:lnTo>
                  <a:pt x="404" y="7664"/>
                </a:lnTo>
                <a:cubicBezTo>
                  <a:pt x="187" y="7664"/>
                  <a:pt x="0" y="7850"/>
                  <a:pt x="0" y="8067"/>
                </a:cubicBezTo>
                <a:lnTo>
                  <a:pt x="0" y="8409"/>
                </a:lnTo>
                <a:cubicBezTo>
                  <a:pt x="0" y="8750"/>
                  <a:pt x="280" y="9029"/>
                  <a:pt x="621" y="9029"/>
                </a:cubicBezTo>
                <a:lnTo>
                  <a:pt x="11571" y="9029"/>
                </a:lnTo>
                <a:cubicBezTo>
                  <a:pt x="11695" y="9029"/>
                  <a:pt x="11788" y="8936"/>
                  <a:pt x="11788" y="8812"/>
                </a:cubicBezTo>
                <a:cubicBezTo>
                  <a:pt x="11788" y="8688"/>
                  <a:pt x="11695" y="8595"/>
                  <a:pt x="11571" y="8595"/>
                </a:cubicBezTo>
                <a:lnTo>
                  <a:pt x="8376" y="8595"/>
                </a:lnTo>
                <a:lnTo>
                  <a:pt x="8376" y="8067"/>
                </a:lnTo>
                <a:lnTo>
                  <a:pt x="13556" y="8067"/>
                </a:lnTo>
                <a:lnTo>
                  <a:pt x="13556" y="8409"/>
                </a:lnTo>
                <a:cubicBezTo>
                  <a:pt x="13556" y="8502"/>
                  <a:pt x="13463" y="8595"/>
                  <a:pt x="13339" y="8595"/>
                </a:cubicBezTo>
                <a:lnTo>
                  <a:pt x="12377" y="8595"/>
                </a:lnTo>
                <a:cubicBezTo>
                  <a:pt x="12284" y="8595"/>
                  <a:pt x="12191" y="8688"/>
                  <a:pt x="12191" y="8812"/>
                </a:cubicBezTo>
                <a:cubicBezTo>
                  <a:pt x="12191" y="8905"/>
                  <a:pt x="12284" y="8998"/>
                  <a:pt x="12377" y="8998"/>
                </a:cubicBezTo>
                <a:lnTo>
                  <a:pt x="13339" y="8998"/>
                </a:lnTo>
                <a:cubicBezTo>
                  <a:pt x="13680" y="8998"/>
                  <a:pt x="13959" y="8719"/>
                  <a:pt x="13959" y="8409"/>
                </a:cubicBezTo>
                <a:lnTo>
                  <a:pt x="13959" y="8036"/>
                </a:lnTo>
                <a:cubicBezTo>
                  <a:pt x="13959" y="7819"/>
                  <a:pt x="13773" y="7664"/>
                  <a:pt x="13556" y="7664"/>
                </a:cubicBezTo>
                <a:lnTo>
                  <a:pt x="13091" y="7664"/>
                </a:lnTo>
                <a:lnTo>
                  <a:pt x="13091" y="685"/>
                </a:lnTo>
                <a:cubicBezTo>
                  <a:pt x="13091" y="329"/>
                  <a:pt x="12806" y="1"/>
                  <a:pt x="12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6" name="Google Shape;10136;p62"/>
          <p:cNvGrpSpPr/>
          <p:nvPr/>
        </p:nvGrpSpPr>
        <p:grpSpPr>
          <a:xfrm>
            <a:off x="3456097" y="3733997"/>
            <a:ext cx="375105" cy="246747"/>
            <a:chOff x="4720050" y="3726850"/>
            <a:chExt cx="349000" cy="229575"/>
          </a:xfrm>
        </p:grpSpPr>
        <p:sp>
          <p:nvSpPr>
            <p:cNvPr id="10137" name="Google Shape;10137;p62"/>
            <p:cNvSpPr/>
            <p:nvPr/>
          </p:nvSpPr>
          <p:spPr>
            <a:xfrm>
              <a:off x="4759600" y="3826100"/>
              <a:ext cx="12675" cy="8900"/>
            </a:xfrm>
            <a:custGeom>
              <a:avLst/>
              <a:gdLst/>
              <a:ahLst/>
              <a:cxnLst/>
              <a:rect l="l" t="t" r="r" b="b"/>
              <a:pathLst>
                <a:path w="507" h="356" extrusionOk="0">
                  <a:moveTo>
                    <a:pt x="218" y="1"/>
                  </a:moveTo>
                  <a:cubicBezTo>
                    <a:pt x="93" y="1"/>
                    <a:pt x="0" y="94"/>
                    <a:pt x="0" y="249"/>
                  </a:cubicBezTo>
                  <a:cubicBezTo>
                    <a:pt x="0" y="326"/>
                    <a:pt x="30" y="355"/>
                    <a:pt x="72" y="355"/>
                  </a:cubicBezTo>
                  <a:cubicBezTo>
                    <a:pt x="217" y="355"/>
                    <a:pt x="506" y="1"/>
                    <a:pt x="2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2"/>
            <p:cNvSpPr/>
            <p:nvPr/>
          </p:nvSpPr>
          <p:spPr>
            <a:xfrm>
              <a:off x="4794500" y="3826100"/>
              <a:ext cx="13975" cy="11675"/>
            </a:xfrm>
            <a:custGeom>
              <a:avLst/>
              <a:gdLst/>
              <a:ahLst/>
              <a:cxnLst/>
              <a:rect l="l" t="t" r="r" b="b"/>
              <a:pathLst>
                <a:path w="559" h="467" extrusionOk="0">
                  <a:moveTo>
                    <a:pt x="217" y="1"/>
                  </a:moveTo>
                  <a:cubicBezTo>
                    <a:pt x="93" y="1"/>
                    <a:pt x="0" y="94"/>
                    <a:pt x="0" y="249"/>
                  </a:cubicBezTo>
                  <a:cubicBezTo>
                    <a:pt x="0" y="373"/>
                    <a:pt x="93" y="466"/>
                    <a:pt x="217" y="466"/>
                  </a:cubicBezTo>
                  <a:cubicBezTo>
                    <a:pt x="559" y="466"/>
                    <a:pt x="559" y="1"/>
                    <a:pt x="2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2"/>
            <p:cNvSpPr/>
            <p:nvPr/>
          </p:nvSpPr>
          <p:spPr>
            <a:xfrm>
              <a:off x="4829400" y="3826100"/>
              <a:ext cx="13200" cy="11675"/>
            </a:xfrm>
            <a:custGeom>
              <a:avLst/>
              <a:gdLst/>
              <a:ahLst/>
              <a:cxnLst/>
              <a:rect l="l" t="t" r="r" b="b"/>
              <a:pathLst>
                <a:path w="528" h="467" extrusionOk="0">
                  <a:moveTo>
                    <a:pt x="217" y="1"/>
                  </a:moveTo>
                  <a:cubicBezTo>
                    <a:pt x="93" y="1"/>
                    <a:pt x="0" y="94"/>
                    <a:pt x="0" y="249"/>
                  </a:cubicBezTo>
                  <a:cubicBezTo>
                    <a:pt x="0" y="373"/>
                    <a:pt x="93" y="466"/>
                    <a:pt x="217" y="466"/>
                  </a:cubicBezTo>
                  <a:cubicBezTo>
                    <a:pt x="527" y="466"/>
                    <a:pt x="527" y="1"/>
                    <a:pt x="2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2"/>
            <p:cNvSpPr/>
            <p:nvPr/>
          </p:nvSpPr>
          <p:spPr>
            <a:xfrm>
              <a:off x="4720050" y="3726850"/>
              <a:ext cx="349000" cy="229575"/>
            </a:xfrm>
            <a:custGeom>
              <a:avLst/>
              <a:gdLst/>
              <a:ahLst/>
              <a:cxnLst/>
              <a:rect l="l" t="t" r="r" b="b"/>
              <a:pathLst>
                <a:path w="13960" h="9183" extrusionOk="0">
                  <a:moveTo>
                    <a:pt x="1862" y="466"/>
                  </a:moveTo>
                  <a:cubicBezTo>
                    <a:pt x="2001" y="466"/>
                    <a:pt x="2141" y="559"/>
                    <a:pt x="2141" y="745"/>
                  </a:cubicBezTo>
                  <a:lnTo>
                    <a:pt x="2141" y="2513"/>
                  </a:lnTo>
                  <a:lnTo>
                    <a:pt x="1582" y="2513"/>
                  </a:lnTo>
                  <a:lnTo>
                    <a:pt x="1582" y="745"/>
                  </a:lnTo>
                  <a:cubicBezTo>
                    <a:pt x="1582" y="559"/>
                    <a:pt x="1722" y="466"/>
                    <a:pt x="1862" y="466"/>
                  </a:cubicBezTo>
                  <a:close/>
                  <a:moveTo>
                    <a:pt x="3940" y="466"/>
                  </a:moveTo>
                  <a:cubicBezTo>
                    <a:pt x="4079" y="466"/>
                    <a:pt x="4219" y="559"/>
                    <a:pt x="4219" y="745"/>
                  </a:cubicBezTo>
                  <a:lnTo>
                    <a:pt x="4219" y="2513"/>
                  </a:lnTo>
                  <a:lnTo>
                    <a:pt x="3661" y="2513"/>
                  </a:lnTo>
                  <a:lnTo>
                    <a:pt x="3661" y="745"/>
                  </a:lnTo>
                  <a:cubicBezTo>
                    <a:pt x="3661" y="559"/>
                    <a:pt x="3800" y="466"/>
                    <a:pt x="3940" y="466"/>
                  </a:cubicBezTo>
                  <a:close/>
                  <a:moveTo>
                    <a:pt x="12935" y="5739"/>
                  </a:moveTo>
                  <a:lnTo>
                    <a:pt x="12935" y="6390"/>
                  </a:lnTo>
                  <a:lnTo>
                    <a:pt x="1148" y="6390"/>
                  </a:lnTo>
                  <a:lnTo>
                    <a:pt x="1148" y="5739"/>
                  </a:lnTo>
                  <a:close/>
                  <a:moveTo>
                    <a:pt x="13463" y="6794"/>
                  </a:moveTo>
                  <a:cubicBezTo>
                    <a:pt x="13494" y="6794"/>
                    <a:pt x="13556" y="6856"/>
                    <a:pt x="13556" y="6887"/>
                  </a:cubicBezTo>
                  <a:lnTo>
                    <a:pt x="13556" y="7600"/>
                  </a:lnTo>
                  <a:lnTo>
                    <a:pt x="404" y="7600"/>
                  </a:lnTo>
                  <a:lnTo>
                    <a:pt x="404" y="6887"/>
                  </a:lnTo>
                  <a:cubicBezTo>
                    <a:pt x="404" y="6856"/>
                    <a:pt x="466" y="6794"/>
                    <a:pt x="497" y="6794"/>
                  </a:cubicBezTo>
                  <a:close/>
                  <a:moveTo>
                    <a:pt x="1862" y="0"/>
                  </a:moveTo>
                  <a:cubicBezTo>
                    <a:pt x="1497" y="0"/>
                    <a:pt x="1133" y="249"/>
                    <a:pt x="1179" y="745"/>
                  </a:cubicBezTo>
                  <a:lnTo>
                    <a:pt x="1179" y="2513"/>
                  </a:lnTo>
                  <a:lnTo>
                    <a:pt x="528" y="2513"/>
                  </a:lnTo>
                  <a:cubicBezTo>
                    <a:pt x="249" y="2513"/>
                    <a:pt x="31" y="2730"/>
                    <a:pt x="31" y="3009"/>
                  </a:cubicBezTo>
                  <a:lnTo>
                    <a:pt x="31" y="5212"/>
                  </a:lnTo>
                  <a:cubicBezTo>
                    <a:pt x="0" y="5491"/>
                    <a:pt x="249" y="5708"/>
                    <a:pt x="528" y="5739"/>
                  </a:cubicBezTo>
                  <a:lnTo>
                    <a:pt x="776" y="5739"/>
                  </a:lnTo>
                  <a:lnTo>
                    <a:pt x="776" y="6390"/>
                  </a:lnTo>
                  <a:lnTo>
                    <a:pt x="528" y="6390"/>
                  </a:lnTo>
                  <a:cubicBezTo>
                    <a:pt x="249" y="6390"/>
                    <a:pt x="31" y="6607"/>
                    <a:pt x="31" y="6887"/>
                  </a:cubicBezTo>
                  <a:lnTo>
                    <a:pt x="31" y="8655"/>
                  </a:lnTo>
                  <a:cubicBezTo>
                    <a:pt x="31" y="8934"/>
                    <a:pt x="249" y="9182"/>
                    <a:pt x="528" y="9182"/>
                  </a:cubicBezTo>
                  <a:lnTo>
                    <a:pt x="4250" y="9182"/>
                  </a:lnTo>
                  <a:cubicBezTo>
                    <a:pt x="4529" y="9182"/>
                    <a:pt x="4529" y="8748"/>
                    <a:pt x="4250" y="8748"/>
                  </a:cubicBezTo>
                  <a:lnTo>
                    <a:pt x="528" y="8748"/>
                  </a:lnTo>
                  <a:cubicBezTo>
                    <a:pt x="466" y="8748"/>
                    <a:pt x="435" y="8717"/>
                    <a:pt x="435" y="8655"/>
                  </a:cubicBezTo>
                  <a:lnTo>
                    <a:pt x="435" y="8003"/>
                  </a:lnTo>
                  <a:lnTo>
                    <a:pt x="13556" y="8003"/>
                  </a:lnTo>
                  <a:lnTo>
                    <a:pt x="13556" y="8655"/>
                  </a:lnTo>
                  <a:cubicBezTo>
                    <a:pt x="13556" y="8717"/>
                    <a:pt x="13525" y="8748"/>
                    <a:pt x="13463" y="8748"/>
                  </a:cubicBezTo>
                  <a:lnTo>
                    <a:pt x="5057" y="8748"/>
                  </a:lnTo>
                  <a:cubicBezTo>
                    <a:pt x="4777" y="8748"/>
                    <a:pt x="4777" y="9182"/>
                    <a:pt x="5057" y="9182"/>
                  </a:cubicBezTo>
                  <a:lnTo>
                    <a:pt x="13463" y="9182"/>
                  </a:lnTo>
                  <a:cubicBezTo>
                    <a:pt x="13742" y="9182"/>
                    <a:pt x="13959" y="8934"/>
                    <a:pt x="13959" y="8655"/>
                  </a:cubicBezTo>
                  <a:lnTo>
                    <a:pt x="13959" y="6887"/>
                  </a:lnTo>
                  <a:cubicBezTo>
                    <a:pt x="13959" y="6607"/>
                    <a:pt x="13742" y="6390"/>
                    <a:pt x="13463" y="6390"/>
                  </a:cubicBezTo>
                  <a:lnTo>
                    <a:pt x="13370" y="6390"/>
                  </a:lnTo>
                  <a:lnTo>
                    <a:pt x="13370" y="5739"/>
                  </a:lnTo>
                  <a:lnTo>
                    <a:pt x="13463" y="5739"/>
                  </a:lnTo>
                  <a:cubicBezTo>
                    <a:pt x="13742" y="5739"/>
                    <a:pt x="13959" y="5491"/>
                    <a:pt x="13959" y="5212"/>
                  </a:cubicBezTo>
                  <a:lnTo>
                    <a:pt x="13959" y="3040"/>
                  </a:lnTo>
                  <a:cubicBezTo>
                    <a:pt x="13959" y="2730"/>
                    <a:pt x="13742" y="2513"/>
                    <a:pt x="13463" y="2513"/>
                  </a:cubicBezTo>
                  <a:lnTo>
                    <a:pt x="9213" y="2513"/>
                  </a:lnTo>
                  <a:cubicBezTo>
                    <a:pt x="9089" y="2513"/>
                    <a:pt x="8996" y="2606"/>
                    <a:pt x="8996" y="2730"/>
                  </a:cubicBezTo>
                  <a:cubicBezTo>
                    <a:pt x="8996" y="2823"/>
                    <a:pt x="9089" y="2916"/>
                    <a:pt x="9213" y="2916"/>
                  </a:cubicBezTo>
                  <a:lnTo>
                    <a:pt x="13463" y="2916"/>
                  </a:lnTo>
                  <a:cubicBezTo>
                    <a:pt x="13494" y="2916"/>
                    <a:pt x="13556" y="2978"/>
                    <a:pt x="13556" y="3040"/>
                  </a:cubicBezTo>
                  <a:lnTo>
                    <a:pt x="13556" y="3971"/>
                  </a:lnTo>
                  <a:lnTo>
                    <a:pt x="7569" y="3971"/>
                  </a:lnTo>
                  <a:cubicBezTo>
                    <a:pt x="7290" y="3971"/>
                    <a:pt x="7290" y="4405"/>
                    <a:pt x="7569" y="4405"/>
                  </a:cubicBezTo>
                  <a:lnTo>
                    <a:pt x="13556" y="4405"/>
                  </a:lnTo>
                  <a:lnTo>
                    <a:pt x="13556" y="5212"/>
                  </a:lnTo>
                  <a:cubicBezTo>
                    <a:pt x="13556" y="5274"/>
                    <a:pt x="13494" y="5305"/>
                    <a:pt x="13463" y="5305"/>
                  </a:cubicBezTo>
                  <a:lnTo>
                    <a:pt x="497" y="5305"/>
                  </a:lnTo>
                  <a:cubicBezTo>
                    <a:pt x="466" y="5305"/>
                    <a:pt x="404" y="5274"/>
                    <a:pt x="404" y="5212"/>
                  </a:cubicBezTo>
                  <a:lnTo>
                    <a:pt x="404" y="3040"/>
                  </a:lnTo>
                  <a:cubicBezTo>
                    <a:pt x="404" y="2978"/>
                    <a:pt x="466" y="2916"/>
                    <a:pt x="497" y="2916"/>
                  </a:cubicBezTo>
                  <a:lnTo>
                    <a:pt x="8376" y="2916"/>
                  </a:lnTo>
                  <a:cubicBezTo>
                    <a:pt x="8389" y="2919"/>
                    <a:pt x="8402" y="2921"/>
                    <a:pt x="8415" y="2921"/>
                  </a:cubicBezTo>
                  <a:cubicBezTo>
                    <a:pt x="8525" y="2921"/>
                    <a:pt x="8624" y="2813"/>
                    <a:pt x="8624" y="2730"/>
                  </a:cubicBezTo>
                  <a:cubicBezTo>
                    <a:pt x="8624" y="2606"/>
                    <a:pt x="8531" y="2513"/>
                    <a:pt x="8407" y="2513"/>
                  </a:cubicBezTo>
                  <a:lnTo>
                    <a:pt x="4653" y="2513"/>
                  </a:lnTo>
                  <a:lnTo>
                    <a:pt x="4653" y="745"/>
                  </a:lnTo>
                  <a:cubicBezTo>
                    <a:pt x="4684" y="249"/>
                    <a:pt x="4312" y="0"/>
                    <a:pt x="3944" y="0"/>
                  </a:cubicBezTo>
                  <a:cubicBezTo>
                    <a:pt x="3575" y="0"/>
                    <a:pt x="3211" y="249"/>
                    <a:pt x="3257" y="745"/>
                  </a:cubicBezTo>
                  <a:lnTo>
                    <a:pt x="3257" y="2513"/>
                  </a:lnTo>
                  <a:lnTo>
                    <a:pt x="2544" y="2513"/>
                  </a:lnTo>
                  <a:lnTo>
                    <a:pt x="2544" y="745"/>
                  </a:lnTo>
                  <a:cubicBezTo>
                    <a:pt x="2591" y="249"/>
                    <a:pt x="2226" y="0"/>
                    <a:pt x="1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62"/>
          <p:cNvGrpSpPr/>
          <p:nvPr/>
        </p:nvGrpSpPr>
        <p:grpSpPr>
          <a:xfrm>
            <a:off x="3452766" y="1893839"/>
            <a:ext cx="381769" cy="248413"/>
            <a:chOff x="3953100" y="3121200"/>
            <a:chExt cx="355200" cy="231125"/>
          </a:xfrm>
        </p:grpSpPr>
        <p:sp>
          <p:nvSpPr>
            <p:cNvPr id="10142" name="Google Shape;10142;p62"/>
            <p:cNvSpPr/>
            <p:nvPr/>
          </p:nvSpPr>
          <p:spPr>
            <a:xfrm>
              <a:off x="3953100" y="3121200"/>
              <a:ext cx="355200" cy="231125"/>
            </a:xfrm>
            <a:custGeom>
              <a:avLst/>
              <a:gdLst/>
              <a:ahLst/>
              <a:cxnLst/>
              <a:rect l="l" t="t" r="r" b="b"/>
              <a:pathLst>
                <a:path w="14208" h="9245" extrusionOk="0">
                  <a:moveTo>
                    <a:pt x="8655" y="4901"/>
                  </a:moveTo>
                  <a:lnTo>
                    <a:pt x="8841" y="5925"/>
                  </a:lnTo>
                  <a:lnTo>
                    <a:pt x="5677" y="5925"/>
                  </a:lnTo>
                  <a:lnTo>
                    <a:pt x="5863" y="4901"/>
                  </a:lnTo>
                  <a:close/>
                  <a:moveTo>
                    <a:pt x="8903" y="6328"/>
                  </a:moveTo>
                  <a:lnTo>
                    <a:pt x="9089" y="7352"/>
                  </a:lnTo>
                  <a:lnTo>
                    <a:pt x="5398" y="7352"/>
                  </a:lnTo>
                  <a:lnTo>
                    <a:pt x="5584" y="6328"/>
                  </a:lnTo>
                  <a:close/>
                  <a:moveTo>
                    <a:pt x="2730" y="0"/>
                  </a:moveTo>
                  <a:cubicBezTo>
                    <a:pt x="1396" y="0"/>
                    <a:pt x="279" y="1117"/>
                    <a:pt x="279" y="2451"/>
                  </a:cubicBezTo>
                  <a:cubicBezTo>
                    <a:pt x="279" y="3785"/>
                    <a:pt x="1396" y="4901"/>
                    <a:pt x="2730" y="4901"/>
                  </a:cubicBezTo>
                  <a:lnTo>
                    <a:pt x="5491" y="4901"/>
                  </a:lnTo>
                  <a:lnTo>
                    <a:pt x="4994" y="7352"/>
                  </a:lnTo>
                  <a:lnTo>
                    <a:pt x="4250" y="7352"/>
                  </a:lnTo>
                  <a:cubicBezTo>
                    <a:pt x="4002" y="7352"/>
                    <a:pt x="3816" y="7538"/>
                    <a:pt x="3816" y="7786"/>
                  </a:cubicBezTo>
                  <a:lnTo>
                    <a:pt x="3816" y="7972"/>
                  </a:lnTo>
                  <a:cubicBezTo>
                    <a:pt x="3816" y="8686"/>
                    <a:pt x="4374" y="9244"/>
                    <a:pt x="5087" y="9244"/>
                  </a:cubicBezTo>
                  <a:lnTo>
                    <a:pt x="6887" y="9244"/>
                  </a:lnTo>
                  <a:cubicBezTo>
                    <a:pt x="7166" y="9244"/>
                    <a:pt x="7166" y="8841"/>
                    <a:pt x="6887" y="8841"/>
                  </a:cubicBezTo>
                  <a:lnTo>
                    <a:pt x="5087" y="8841"/>
                  </a:lnTo>
                  <a:cubicBezTo>
                    <a:pt x="4591" y="8841"/>
                    <a:pt x="4219" y="8469"/>
                    <a:pt x="4219" y="7972"/>
                  </a:cubicBezTo>
                  <a:lnTo>
                    <a:pt x="4219" y="7786"/>
                  </a:lnTo>
                  <a:lnTo>
                    <a:pt x="4250" y="7755"/>
                  </a:lnTo>
                  <a:lnTo>
                    <a:pt x="10268" y="7755"/>
                  </a:lnTo>
                  <a:cubicBezTo>
                    <a:pt x="10268" y="7755"/>
                    <a:pt x="10299" y="7755"/>
                    <a:pt x="10299" y="7786"/>
                  </a:cubicBezTo>
                  <a:lnTo>
                    <a:pt x="10299" y="7972"/>
                  </a:lnTo>
                  <a:cubicBezTo>
                    <a:pt x="10299" y="8469"/>
                    <a:pt x="9895" y="8841"/>
                    <a:pt x="9430" y="8841"/>
                  </a:cubicBezTo>
                  <a:lnTo>
                    <a:pt x="7693" y="8841"/>
                  </a:lnTo>
                  <a:cubicBezTo>
                    <a:pt x="7414" y="8841"/>
                    <a:pt x="7414" y="9244"/>
                    <a:pt x="7693" y="9244"/>
                  </a:cubicBezTo>
                  <a:lnTo>
                    <a:pt x="9430" y="9244"/>
                  </a:lnTo>
                  <a:cubicBezTo>
                    <a:pt x="10144" y="9244"/>
                    <a:pt x="10702" y="8686"/>
                    <a:pt x="10702" y="7972"/>
                  </a:cubicBezTo>
                  <a:lnTo>
                    <a:pt x="10702" y="7786"/>
                  </a:lnTo>
                  <a:cubicBezTo>
                    <a:pt x="10702" y="7538"/>
                    <a:pt x="10516" y="7352"/>
                    <a:pt x="10268" y="7352"/>
                  </a:cubicBezTo>
                  <a:lnTo>
                    <a:pt x="9523" y="7352"/>
                  </a:lnTo>
                  <a:lnTo>
                    <a:pt x="9058" y="4901"/>
                  </a:lnTo>
                  <a:lnTo>
                    <a:pt x="11788" y="4901"/>
                  </a:lnTo>
                  <a:cubicBezTo>
                    <a:pt x="13121" y="4901"/>
                    <a:pt x="14207" y="3785"/>
                    <a:pt x="14207" y="2451"/>
                  </a:cubicBezTo>
                  <a:cubicBezTo>
                    <a:pt x="14207" y="1117"/>
                    <a:pt x="13121" y="0"/>
                    <a:pt x="11788" y="0"/>
                  </a:cubicBezTo>
                  <a:lnTo>
                    <a:pt x="6763" y="0"/>
                  </a:lnTo>
                  <a:cubicBezTo>
                    <a:pt x="6638" y="0"/>
                    <a:pt x="6545" y="94"/>
                    <a:pt x="6545" y="218"/>
                  </a:cubicBezTo>
                  <a:cubicBezTo>
                    <a:pt x="6545" y="342"/>
                    <a:pt x="6638" y="435"/>
                    <a:pt x="6763" y="435"/>
                  </a:cubicBezTo>
                  <a:lnTo>
                    <a:pt x="11788" y="435"/>
                  </a:lnTo>
                  <a:cubicBezTo>
                    <a:pt x="12904" y="435"/>
                    <a:pt x="13835" y="1334"/>
                    <a:pt x="13835" y="2451"/>
                  </a:cubicBezTo>
                  <a:cubicBezTo>
                    <a:pt x="13835" y="3568"/>
                    <a:pt x="12904" y="4467"/>
                    <a:pt x="11788" y="4467"/>
                  </a:cubicBezTo>
                  <a:lnTo>
                    <a:pt x="2699" y="4467"/>
                  </a:lnTo>
                  <a:cubicBezTo>
                    <a:pt x="0" y="4467"/>
                    <a:pt x="0" y="404"/>
                    <a:pt x="2699" y="404"/>
                  </a:cubicBezTo>
                  <a:lnTo>
                    <a:pt x="5956" y="404"/>
                  </a:lnTo>
                  <a:cubicBezTo>
                    <a:pt x="6049" y="404"/>
                    <a:pt x="6142" y="342"/>
                    <a:pt x="6142" y="218"/>
                  </a:cubicBezTo>
                  <a:cubicBezTo>
                    <a:pt x="6142" y="94"/>
                    <a:pt x="6049" y="0"/>
                    <a:pt x="59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2"/>
            <p:cNvSpPr/>
            <p:nvPr/>
          </p:nvSpPr>
          <p:spPr>
            <a:xfrm>
              <a:off x="4094225" y="3142825"/>
              <a:ext cx="93100" cy="79200"/>
            </a:xfrm>
            <a:custGeom>
              <a:avLst/>
              <a:gdLst/>
              <a:ahLst/>
              <a:cxnLst/>
              <a:rect l="l" t="t" r="r" b="b"/>
              <a:pathLst>
                <a:path w="3724" h="3168" extrusionOk="0">
                  <a:moveTo>
                    <a:pt x="1583" y="407"/>
                  </a:moveTo>
                  <a:cubicBezTo>
                    <a:pt x="2637" y="407"/>
                    <a:pt x="3134" y="1679"/>
                    <a:pt x="2420" y="2392"/>
                  </a:cubicBezTo>
                  <a:cubicBezTo>
                    <a:pt x="2178" y="2634"/>
                    <a:pt x="1884" y="2742"/>
                    <a:pt x="1597" y="2742"/>
                  </a:cubicBezTo>
                  <a:cubicBezTo>
                    <a:pt x="1001" y="2742"/>
                    <a:pt x="435" y="2277"/>
                    <a:pt x="435" y="1586"/>
                  </a:cubicBezTo>
                  <a:cubicBezTo>
                    <a:pt x="435" y="935"/>
                    <a:pt x="962" y="407"/>
                    <a:pt x="1583" y="407"/>
                  </a:cubicBezTo>
                  <a:close/>
                  <a:moveTo>
                    <a:pt x="1586" y="0"/>
                  </a:moveTo>
                  <a:cubicBezTo>
                    <a:pt x="776" y="0"/>
                    <a:pt x="1" y="624"/>
                    <a:pt x="1" y="1586"/>
                  </a:cubicBezTo>
                  <a:cubicBezTo>
                    <a:pt x="1" y="2455"/>
                    <a:pt x="714" y="3168"/>
                    <a:pt x="1583" y="3168"/>
                  </a:cubicBezTo>
                  <a:cubicBezTo>
                    <a:pt x="3010" y="3168"/>
                    <a:pt x="3723" y="1462"/>
                    <a:pt x="2699" y="469"/>
                  </a:cubicBezTo>
                  <a:cubicBezTo>
                    <a:pt x="2376" y="146"/>
                    <a:pt x="1977" y="0"/>
                    <a:pt x="15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2"/>
            <p:cNvSpPr/>
            <p:nvPr/>
          </p:nvSpPr>
          <p:spPr>
            <a:xfrm>
              <a:off x="4115175" y="3163900"/>
              <a:ext cx="44225" cy="37200"/>
            </a:xfrm>
            <a:custGeom>
              <a:avLst/>
              <a:gdLst/>
              <a:ahLst/>
              <a:cxnLst/>
              <a:rect l="l" t="t" r="r" b="b"/>
              <a:pathLst>
                <a:path w="1769" h="1488" extrusionOk="0">
                  <a:moveTo>
                    <a:pt x="745" y="402"/>
                  </a:moveTo>
                  <a:cubicBezTo>
                    <a:pt x="1055" y="402"/>
                    <a:pt x="1210" y="774"/>
                    <a:pt x="993" y="991"/>
                  </a:cubicBezTo>
                  <a:cubicBezTo>
                    <a:pt x="923" y="1061"/>
                    <a:pt x="837" y="1092"/>
                    <a:pt x="753" y="1092"/>
                  </a:cubicBezTo>
                  <a:cubicBezTo>
                    <a:pt x="575" y="1092"/>
                    <a:pt x="404" y="953"/>
                    <a:pt x="404" y="743"/>
                  </a:cubicBezTo>
                  <a:cubicBezTo>
                    <a:pt x="404" y="557"/>
                    <a:pt x="559" y="402"/>
                    <a:pt x="745" y="402"/>
                  </a:cubicBezTo>
                  <a:close/>
                  <a:moveTo>
                    <a:pt x="758" y="0"/>
                  </a:moveTo>
                  <a:cubicBezTo>
                    <a:pt x="373" y="0"/>
                    <a:pt x="0" y="300"/>
                    <a:pt x="0" y="743"/>
                  </a:cubicBezTo>
                  <a:cubicBezTo>
                    <a:pt x="0" y="1146"/>
                    <a:pt x="342" y="1487"/>
                    <a:pt x="745" y="1487"/>
                  </a:cubicBezTo>
                  <a:cubicBezTo>
                    <a:pt x="1427" y="1487"/>
                    <a:pt x="1768" y="681"/>
                    <a:pt x="1272" y="216"/>
                  </a:cubicBezTo>
                  <a:cubicBezTo>
                    <a:pt x="1123" y="67"/>
                    <a:pt x="939" y="0"/>
                    <a:pt x="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2"/>
            <p:cNvSpPr/>
            <p:nvPr/>
          </p:nvSpPr>
          <p:spPr>
            <a:xfrm>
              <a:off x="4011700" y="3178325"/>
              <a:ext cx="41025" cy="9850"/>
            </a:xfrm>
            <a:custGeom>
              <a:avLst/>
              <a:gdLst/>
              <a:ahLst/>
              <a:cxnLst/>
              <a:rect l="l" t="t" r="r" b="b"/>
              <a:pathLst>
                <a:path w="1641" h="394" extrusionOk="0">
                  <a:moveTo>
                    <a:pt x="178" y="0"/>
                  </a:moveTo>
                  <a:cubicBezTo>
                    <a:pt x="0" y="0"/>
                    <a:pt x="0" y="394"/>
                    <a:pt x="178" y="394"/>
                  </a:cubicBezTo>
                  <a:cubicBezTo>
                    <a:pt x="194" y="394"/>
                    <a:pt x="212" y="390"/>
                    <a:pt x="231" y="383"/>
                  </a:cubicBezTo>
                  <a:lnTo>
                    <a:pt x="1410" y="383"/>
                  </a:lnTo>
                  <a:cubicBezTo>
                    <a:pt x="1429" y="390"/>
                    <a:pt x="1447" y="394"/>
                    <a:pt x="1463" y="394"/>
                  </a:cubicBezTo>
                  <a:cubicBezTo>
                    <a:pt x="1640" y="394"/>
                    <a:pt x="1640" y="0"/>
                    <a:pt x="1463" y="0"/>
                  </a:cubicBezTo>
                  <a:cubicBezTo>
                    <a:pt x="1447" y="0"/>
                    <a:pt x="1429" y="4"/>
                    <a:pt x="1410" y="11"/>
                  </a:cubicBezTo>
                  <a:lnTo>
                    <a:pt x="231" y="11"/>
                  </a:lnTo>
                  <a:cubicBezTo>
                    <a:pt x="212" y="4"/>
                    <a:pt x="194" y="0"/>
                    <a:pt x="1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2"/>
            <p:cNvSpPr/>
            <p:nvPr/>
          </p:nvSpPr>
          <p:spPr>
            <a:xfrm>
              <a:off x="4217525" y="3178475"/>
              <a:ext cx="39275" cy="10475"/>
            </a:xfrm>
            <a:custGeom>
              <a:avLst/>
              <a:gdLst/>
              <a:ahLst/>
              <a:cxnLst/>
              <a:rect l="l" t="t" r="r" b="b"/>
              <a:pathLst>
                <a:path w="1571" h="419" extrusionOk="0">
                  <a:moveTo>
                    <a:pt x="1372" y="0"/>
                  </a:moveTo>
                  <a:cubicBezTo>
                    <a:pt x="1360" y="0"/>
                    <a:pt x="1348" y="2"/>
                    <a:pt x="1335" y="5"/>
                  </a:cubicBezTo>
                  <a:lnTo>
                    <a:pt x="187" y="5"/>
                  </a:lnTo>
                  <a:cubicBezTo>
                    <a:pt x="1" y="98"/>
                    <a:pt x="1" y="346"/>
                    <a:pt x="187" y="408"/>
                  </a:cubicBezTo>
                  <a:lnTo>
                    <a:pt x="1335" y="408"/>
                  </a:lnTo>
                  <a:cubicBezTo>
                    <a:pt x="1354" y="415"/>
                    <a:pt x="1372" y="419"/>
                    <a:pt x="1388" y="419"/>
                  </a:cubicBezTo>
                  <a:cubicBezTo>
                    <a:pt x="1570" y="419"/>
                    <a:pt x="1565" y="0"/>
                    <a:pt x="1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62"/>
          <p:cNvGrpSpPr/>
          <p:nvPr/>
        </p:nvGrpSpPr>
        <p:grpSpPr>
          <a:xfrm>
            <a:off x="5312394" y="1875044"/>
            <a:ext cx="375911" cy="286004"/>
            <a:chOff x="931825" y="2533500"/>
            <a:chExt cx="349750" cy="266100"/>
          </a:xfrm>
        </p:grpSpPr>
        <p:sp>
          <p:nvSpPr>
            <p:cNvPr id="10148" name="Google Shape;10148;p62"/>
            <p:cNvSpPr/>
            <p:nvPr/>
          </p:nvSpPr>
          <p:spPr>
            <a:xfrm>
              <a:off x="1137325" y="2698375"/>
              <a:ext cx="144250" cy="101225"/>
            </a:xfrm>
            <a:custGeom>
              <a:avLst/>
              <a:gdLst/>
              <a:ahLst/>
              <a:cxnLst/>
              <a:rect l="l" t="t" r="r" b="b"/>
              <a:pathLst>
                <a:path w="5770" h="4049" extrusionOk="0">
                  <a:moveTo>
                    <a:pt x="4281" y="2366"/>
                  </a:moveTo>
                  <a:lnTo>
                    <a:pt x="4281" y="3327"/>
                  </a:lnTo>
                  <a:lnTo>
                    <a:pt x="4095" y="3420"/>
                  </a:lnTo>
                  <a:cubicBezTo>
                    <a:pt x="3707" y="3575"/>
                    <a:pt x="3296" y="3653"/>
                    <a:pt x="2885" y="3653"/>
                  </a:cubicBezTo>
                  <a:cubicBezTo>
                    <a:pt x="2474" y="3653"/>
                    <a:pt x="2063" y="3575"/>
                    <a:pt x="1675" y="3420"/>
                  </a:cubicBezTo>
                  <a:lnTo>
                    <a:pt x="1489" y="3327"/>
                  </a:lnTo>
                  <a:lnTo>
                    <a:pt x="1489" y="2366"/>
                  </a:lnTo>
                  <a:lnTo>
                    <a:pt x="2606" y="2893"/>
                  </a:lnTo>
                  <a:cubicBezTo>
                    <a:pt x="2699" y="2924"/>
                    <a:pt x="2792" y="2955"/>
                    <a:pt x="2885" y="2955"/>
                  </a:cubicBezTo>
                  <a:cubicBezTo>
                    <a:pt x="2978" y="2955"/>
                    <a:pt x="3071" y="2924"/>
                    <a:pt x="3164" y="2893"/>
                  </a:cubicBezTo>
                  <a:lnTo>
                    <a:pt x="4281" y="2366"/>
                  </a:lnTo>
                  <a:close/>
                  <a:moveTo>
                    <a:pt x="2854" y="0"/>
                  </a:moveTo>
                  <a:cubicBezTo>
                    <a:pt x="2745" y="0"/>
                    <a:pt x="2637" y="24"/>
                    <a:pt x="2544" y="70"/>
                  </a:cubicBezTo>
                  <a:lnTo>
                    <a:pt x="186" y="1156"/>
                  </a:lnTo>
                  <a:cubicBezTo>
                    <a:pt x="93" y="1218"/>
                    <a:pt x="0" y="1342"/>
                    <a:pt x="0" y="1466"/>
                  </a:cubicBezTo>
                  <a:cubicBezTo>
                    <a:pt x="31" y="1590"/>
                    <a:pt x="93" y="1714"/>
                    <a:pt x="217" y="1776"/>
                  </a:cubicBezTo>
                  <a:lnTo>
                    <a:pt x="1055" y="2148"/>
                  </a:lnTo>
                  <a:lnTo>
                    <a:pt x="1055" y="3389"/>
                  </a:lnTo>
                  <a:cubicBezTo>
                    <a:pt x="1055" y="3513"/>
                    <a:pt x="1117" y="3606"/>
                    <a:pt x="1241" y="3668"/>
                  </a:cubicBezTo>
                  <a:lnTo>
                    <a:pt x="1520" y="3792"/>
                  </a:lnTo>
                  <a:cubicBezTo>
                    <a:pt x="1954" y="3963"/>
                    <a:pt x="2420" y="4048"/>
                    <a:pt x="2885" y="4048"/>
                  </a:cubicBezTo>
                  <a:cubicBezTo>
                    <a:pt x="3350" y="4048"/>
                    <a:pt x="3815" y="3963"/>
                    <a:pt x="4250" y="3792"/>
                  </a:cubicBezTo>
                  <a:lnTo>
                    <a:pt x="4529" y="3668"/>
                  </a:lnTo>
                  <a:cubicBezTo>
                    <a:pt x="4622" y="3606"/>
                    <a:pt x="4715" y="3513"/>
                    <a:pt x="4715" y="3389"/>
                  </a:cubicBezTo>
                  <a:lnTo>
                    <a:pt x="4715" y="2179"/>
                  </a:lnTo>
                  <a:lnTo>
                    <a:pt x="5553" y="1776"/>
                  </a:lnTo>
                  <a:cubicBezTo>
                    <a:pt x="5677" y="1714"/>
                    <a:pt x="5739" y="1590"/>
                    <a:pt x="5739" y="1466"/>
                  </a:cubicBezTo>
                  <a:cubicBezTo>
                    <a:pt x="5770" y="1342"/>
                    <a:pt x="5677" y="1218"/>
                    <a:pt x="5584" y="1156"/>
                  </a:cubicBezTo>
                  <a:lnTo>
                    <a:pt x="5553" y="1156"/>
                  </a:lnTo>
                  <a:lnTo>
                    <a:pt x="4622" y="722"/>
                  </a:lnTo>
                  <a:cubicBezTo>
                    <a:pt x="4593" y="714"/>
                    <a:pt x="4565" y="710"/>
                    <a:pt x="4539" y="710"/>
                  </a:cubicBezTo>
                  <a:cubicBezTo>
                    <a:pt x="4456" y="710"/>
                    <a:pt x="4390" y="751"/>
                    <a:pt x="4343" y="846"/>
                  </a:cubicBezTo>
                  <a:cubicBezTo>
                    <a:pt x="4312" y="939"/>
                    <a:pt x="4343" y="1063"/>
                    <a:pt x="4436" y="1094"/>
                  </a:cubicBezTo>
                  <a:lnTo>
                    <a:pt x="5242" y="1466"/>
                  </a:lnTo>
                  <a:lnTo>
                    <a:pt x="2978" y="2490"/>
                  </a:lnTo>
                  <a:cubicBezTo>
                    <a:pt x="2947" y="2505"/>
                    <a:pt x="2908" y="2513"/>
                    <a:pt x="2869" y="2513"/>
                  </a:cubicBezTo>
                  <a:cubicBezTo>
                    <a:pt x="2831" y="2513"/>
                    <a:pt x="2792" y="2505"/>
                    <a:pt x="2761" y="2490"/>
                  </a:cubicBezTo>
                  <a:lnTo>
                    <a:pt x="496" y="1466"/>
                  </a:lnTo>
                  <a:lnTo>
                    <a:pt x="2730" y="473"/>
                  </a:lnTo>
                  <a:cubicBezTo>
                    <a:pt x="2761" y="442"/>
                    <a:pt x="2807" y="427"/>
                    <a:pt x="2854" y="427"/>
                  </a:cubicBezTo>
                  <a:cubicBezTo>
                    <a:pt x="2900" y="427"/>
                    <a:pt x="2947" y="442"/>
                    <a:pt x="2978" y="473"/>
                  </a:cubicBezTo>
                  <a:lnTo>
                    <a:pt x="3722" y="784"/>
                  </a:lnTo>
                  <a:cubicBezTo>
                    <a:pt x="3755" y="800"/>
                    <a:pt x="3787" y="807"/>
                    <a:pt x="3816" y="807"/>
                  </a:cubicBezTo>
                  <a:cubicBezTo>
                    <a:pt x="4012" y="807"/>
                    <a:pt x="4124" y="492"/>
                    <a:pt x="3909" y="411"/>
                  </a:cubicBezTo>
                  <a:lnTo>
                    <a:pt x="3164" y="70"/>
                  </a:lnTo>
                  <a:cubicBezTo>
                    <a:pt x="3071" y="24"/>
                    <a:pt x="2962" y="0"/>
                    <a:pt x="28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2"/>
            <p:cNvSpPr/>
            <p:nvPr/>
          </p:nvSpPr>
          <p:spPr>
            <a:xfrm>
              <a:off x="931825" y="2533500"/>
              <a:ext cx="184575" cy="111625"/>
            </a:xfrm>
            <a:custGeom>
              <a:avLst/>
              <a:gdLst/>
              <a:ahLst/>
              <a:cxnLst/>
              <a:rect l="l" t="t" r="r" b="b"/>
              <a:pathLst>
                <a:path w="7383" h="4465" extrusionOk="0">
                  <a:moveTo>
                    <a:pt x="2918" y="0"/>
                  </a:moveTo>
                  <a:cubicBezTo>
                    <a:pt x="1958" y="0"/>
                    <a:pt x="1012" y="712"/>
                    <a:pt x="993" y="1888"/>
                  </a:cubicBezTo>
                  <a:lnTo>
                    <a:pt x="993" y="2043"/>
                  </a:lnTo>
                  <a:cubicBezTo>
                    <a:pt x="403" y="2167"/>
                    <a:pt x="0" y="2695"/>
                    <a:pt x="0" y="3315"/>
                  </a:cubicBezTo>
                  <a:lnTo>
                    <a:pt x="0" y="3346"/>
                  </a:lnTo>
                  <a:cubicBezTo>
                    <a:pt x="30" y="3978"/>
                    <a:pt x="527" y="4464"/>
                    <a:pt x="1124" y="4464"/>
                  </a:cubicBezTo>
                  <a:cubicBezTo>
                    <a:pt x="1142" y="4464"/>
                    <a:pt x="1160" y="4464"/>
                    <a:pt x="1179" y="4463"/>
                  </a:cubicBezTo>
                  <a:lnTo>
                    <a:pt x="2916" y="4463"/>
                  </a:lnTo>
                  <a:cubicBezTo>
                    <a:pt x="3195" y="4463"/>
                    <a:pt x="3195" y="4060"/>
                    <a:pt x="2916" y="4060"/>
                  </a:cubicBezTo>
                  <a:lnTo>
                    <a:pt x="1179" y="4060"/>
                  </a:lnTo>
                  <a:cubicBezTo>
                    <a:pt x="775" y="4060"/>
                    <a:pt x="434" y="3749"/>
                    <a:pt x="403" y="3346"/>
                  </a:cubicBezTo>
                  <a:lnTo>
                    <a:pt x="403" y="3315"/>
                  </a:lnTo>
                  <a:cubicBezTo>
                    <a:pt x="403" y="2819"/>
                    <a:pt x="775" y="2447"/>
                    <a:pt x="1241" y="2415"/>
                  </a:cubicBezTo>
                  <a:cubicBezTo>
                    <a:pt x="1303" y="2384"/>
                    <a:pt x="1365" y="2353"/>
                    <a:pt x="1396" y="2322"/>
                  </a:cubicBezTo>
                  <a:cubicBezTo>
                    <a:pt x="1427" y="2291"/>
                    <a:pt x="1458" y="2229"/>
                    <a:pt x="1458" y="2167"/>
                  </a:cubicBezTo>
                  <a:cubicBezTo>
                    <a:pt x="1171" y="1058"/>
                    <a:pt x="2052" y="314"/>
                    <a:pt x="2929" y="314"/>
                  </a:cubicBezTo>
                  <a:cubicBezTo>
                    <a:pt x="3475" y="314"/>
                    <a:pt x="4019" y="602"/>
                    <a:pt x="4281" y="1268"/>
                  </a:cubicBezTo>
                  <a:cubicBezTo>
                    <a:pt x="4281" y="1299"/>
                    <a:pt x="4343" y="1361"/>
                    <a:pt x="4374" y="1361"/>
                  </a:cubicBezTo>
                  <a:cubicBezTo>
                    <a:pt x="4405" y="1376"/>
                    <a:pt x="4436" y="1384"/>
                    <a:pt x="4467" y="1384"/>
                  </a:cubicBezTo>
                  <a:cubicBezTo>
                    <a:pt x="4498" y="1384"/>
                    <a:pt x="4529" y="1376"/>
                    <a:pt x="4560" y="1361"/>
                  </a:cubicBezTo>
                  <a:cubicBezTo>
                    <a:pt x="4684" y="1299"/>
                    <a:pt x="4839" y="1268"/>
                    <a:pt x="4994" y="1268"/>
                  </a:cubicBezTo>
                  <a:cubicBezTo>
                    <a:pt x="5490" y="1268"/>
                    <a:pt x="5894" y="1671"/>
                    <a:pt x="5894" y="2167"/>
                  </a:cubicBezTo>
                  <a:lnTo>
                    <a:pt x="5894" y="2198"/>
                  </a:lnTo>
                  <a:cubicBezTo>
                    <a:pt x="5894" y="2260"/>
                    <a:pt x="5894" y="2322"/>
                    <a:pt x="5956" y="2353"/>
                  </a:cubicBezTo>
                  <a:cubicBezTo>
                    <a:pt x="5987" y="2384"/>
                    <a:pt x="6049" y="2415"/>
                    <a:pt x="6080" y="2415"/>
                  </a:cubicBezTo>
                  <a:cubicBezTo>
                    <a:pt x="6576" y="2415"/>
                    <a:pt x="6979" y="2819"/>
                    <a:pt x="6979" y="3315"/>
                  </a:cubicBezTo>
                  <a:lnTo>
                    <a:pt x="6979" y="3346"/>
                  </a:lnTo>
                  <a:cubicBezTo>
                    <a:pt x="6948" y="3749"/>
                    <a:pt x="6607" y="4060"/>
                    <a:pt x="6204" y="4060"/>
                  </a:cubicBezTo>
                  <a:lnTo>
                    <a:pt x="3722" y="4060"/>
                  </a:lnTo>
                  <a:cubicBezTo>
                    <a:pt x="3443" y="4060"/>
                    <a:pt x="3443" y="4463"/>
                    <a:pt x="3722" y="4463"/>
                  </a:cubicBezTo>
                  <a:lnTo>
                    <a:pt x="6204" y="4463"/>
                  </a:lnTo>
                  <a:cubicBezTo>
                    <a:pt x="6222" y="4464"/>
                    <a:pt x="6241" y="4464"/>
                    <a:pt x="6259" y="4464"/>
                  </a:cubicBezTo>
                  <a:cubicBezTo>
                    <a:pt x="6855" y="4464"/>
                    <a:pt x="7353" y="3978"/>
                    <a:pt x="7383" y="3346"/>
                  </a:cubicBezTo>
                  <a:lnTo>
                    <a:pt x="7383" y="3315"/>
                  </a:lnTo>
                  <a:cubicBezTo>
                    <a:pt x="7383" y="2664"/>
                    <a:pt x="6917" y="2105"/>
                    <a:pt x="6266" y="2012"/>
                  </a:cubicBezTo>
                  <a:cubicBezTo>
                    <a:pt x="6204" y="1330"/>
                    <a:pt x="5646" y="834"/>
                    <a:pt x="4963" y="834"/>
                  </a:cubicBezTo>
                  <a:cubicBezTo>
                    <a:pt x="4808" y="834"/>
                    <a:pt x="4653" y="865"/>
                    <a:pt x="4529" y="927"/>
                  </a:cubicBezTo>
                  <a:cubicBezTo>
                    <a:pt x="4143" y="288"/>
                    <a:pt x="3528" y="0"/>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2"/>
            <p:cNvSpPr/>
            <p:nvPr/>
          </p:nvSpPr>
          <p:spPr>
            <a:xfrm>
              <a:off x="1010125" y="2770575"/>
              <a:ext cx="41900" cy="16600"/>
            </a:xfrm>
            <a:custGeom>
              <a:avLst/>
              <a:gdLst/>
              <a:ahLst/>
              <a:cxnLst/>
              <a:rect l="l" t="t" r="r" b="b"/>
              <a:pathLst>
                <a:path w="1676" h="664" extrusionOk="0">
                  <a:moveTo>
                    <a:pt x="753" y="0"/>
                  </a:moveTo>
                  <a:cubicBezTo>
                    <a:pt x="503" y="0"/>
                    <a:pt x="258" y="120"/>
                    <a:pt x="63" y="315"/>
                  </a:cubicBezTo>
                  <a:cubicBezTo>
                    <a:pt x="1" y="377"/>
                    <a:pt x="1" y="532"/>
                    <a:pt x="63" y="594"/>
                  </a:cubicBezTo>
                  <a:cubicBezTo>
                    <a:pt x="110" y="641"/>
                    <a:pt x="164" y="664"/>
                    <a:pt x="218" y="664"/>
                  </a:cubicBezTo>
                  <a:cubicBezTo>
                    <a:pt x="272" y="664"/>
                    <a:pt x="327" y="641"/>
                    <a:pt x="373" y="594"/>
                  </a:cubicBezTo>
                  <a:cubicBezTo>
                    <a:pt x="497" y="470"/>
                    <a:pt x="652" y="408"/>
                    <a:pt x="838" y="408"/>
                  </a:cubicBezTo>
                  <a:cubicBezTo>
                    <a:pt x="1025" y="408"/>
                    <a:pt x="1180" y="470"/>
                    <a:pt x="1304" y="594"/>
                  </a:cubicBezTo>
                  <a:cubicBezTo>
                    <a:pt x="1366" y="625"/>
                    <a:pt x="1397" y="656"/>
                    <a:pt x="1459" y="656"/>
                  </a:cubicBezTo>
                  <a:cubicBezTo>
                    <a:pt x="1521" y="656"/>
                    <a:pt x="1552" y="625"/>
                    <a:pt x="1614" y="594"/>
                  </a:cubicBezTo>
                  <a:cubicBezTo>
                    <a:pt x="1676" y="532"/>
                    <a:pt x="1676" y="377"/>
                    <a:pt x="1614" y="315"/>
                  </a:cubicBezTo>
                  <a:cubicBezTo>
                    <a:pt x="1419" y="120"/>
                    <a:pt x="1174" y="0"/>
                    <a:pt x="924" y="0"/>
                  </a:cubicBezTo>
                  <a:cubicBezTo>
                    <a:pt x="895" y="0"/>
                    <a:pt x="867" y="2"/>
                    <a:pt x="838" y="5"/>
                  </a:cubicBezTo>
                  <a:cubicBezTo>
                    <a:pt x="810" y="2"/>
                    <a:pt x="781" y="0"/>
                    <a:pt x="7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2"/>
            <p:cNvSpPr/>
            <p:nvPr/>
          </p:nvSpPr>
          <p:spPr>
            <a:xfrm>
              <a:off x="991750" y="2746650"/>
              <a:ext cx="77350" cy="24050"/>
            </a:xfrm>
            <a:custGeom>
              <a:avLst/>
              <a:gdLst/>
              <a:ahLst/>
              <a:cxnLst/>
              <a:rect l="l" t="t" r="r" b="b"/>
              <a:pathLst>
                <a:path w="3094" h="962" extrusionOk="0">
                  <a:moveTo>
                    <a:pt x="1573" y="0"/>
                  </a:moveTo>
                  <a:cubicBezTo>
                    <a:pt x="1046" y="0"/>
                    <a:pt x="519" y="217"/>
                    <a:pt x="147" y="590"/>
                  </a:cubicBezTo>
                  <a:cubicBezTo>
                    <a:pt x="1" y="735"/>
                    <a:pt x="140" y="957"/>
                    <a:pt x="312" y="957"/>
                  </a:cubicBezTo>
                  <a:cubicBezTo>
                    <a:pt x="360" y="957"/>
                    <a:pt x="410" y="940"/>
                    <a:pt x="457" y="900"/>
                  </a:cubicBezTo>
                  <a:cubicBezTo>
                    <a:pt x="767" y="574"/>
                    <a:pt x="1178" y="411"/>
                    <a:pt x="1589" y="411"/>
                  </a:cubicBezTo>
                  <a:cubicBezTo>
                    <a:pt x="2000" y="411"/>
                    <a:pt x="2411" y="574"/>
                    <a:pt x="2721" y="900"/>
                  </a:cubicBezTo>
                  <a:cubicBezTo>
                    <a:pt x="2752" y="931"/>
                    <a:pt x="2814" y="962"/>
                    <a:pt x="2876" y="962"/>
                  </a:cubicBezTo>
                  <a:cubicBezTo>
                    <a:pt x="2938" y="962"/>
                    <a:pt x="2969" y="931"/>
                    <a:pt x="3031" y="900"/>
                  </a:cubicBezTo>
                  <a:cubicBezTo>
                    <a:pt x="3093" y="807"/>
                    <a:pt x="3093" y="683"/>
                    <a:pt x="3031" y="590"/>
                  </a:cubicBezTo>
                  <a:cubicBezTo>
                    <a:pt x="2628" y="217"/>
                    <a:pt x="2132" y="0"/>
                    <a:pt x="15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2"/>
            <p:cNvSpPr/>
            <p:nvPr/>
          </p:nvSpPr>
          <p:spPr>
            <a:xfrm>
              <a:off x="974700" y="2722600"/>
              <a:ext cx="111450" cy="31050"/>
            </a:xfrm>
            <a:custGeom>
              <a:avLst/>
              <a:gdLst/>
              <a:ahLst/>
              <a:cxnLst/>
              <a:rect l="l" t="t" r="r" b="b"/>
              <a:pathLst>
                <a:path w="4458" h="1242" extrusionOk="0">
                  <a:moveTo>
                    <a:pt x="2255" y="1"/>
                  </a:moveTo>
                  <a:cubicBezTo>
                    <a:pt x="1480" y="1"/>
                    <a:pt x="705" y="311"/>
                    <a:pt x="146" y="869"/>
                  </a:cubicBezTo>
                  <a:cubicBezTo>
                    <a:pt x="0" y="1015"/>
                    <a:pt x="140" y="1237"/>
                    <a:pt x="312" y="1237"/>
                  </a:cubicBezTo>
                  <a:cubicBezTo>
                    <a:pt x="359" y="1237"/>
                    <a:pt x="409" y="1220"/>
                    <a:pt x="456" y="1179"/>
                  </a:cubicBezTo>
                  <a:cubicBezTo>
                    <a:pt x="953" y="668"/>
                    <a:pt x="1612" y="412"/>
                    <a:pt x="2271" y="412"/>
                  </a:cubicBezTo>
                  <a:cubicBezTo>
                    <a:pt x="2930" y="412"/>
                    <a:pt x="3589" y="668"/>
                    <a:pt x="4086" y="1179"/>
                  </a:cubicBezTo>
                  <a:cubicBezTo>
                    <a:pt x="4117" y="1210"/>
                    <a:pt x="4179" y="1241"/>
                    <a:pt x="4241" y="1241"/>
                  </a:cubicBezTo>
                  <a:cubicBezTo>
                    <a:pt x="4303" y="1241"/>
                    <a:pt x="4334" y="1210"/>
                    <a:pt x="4396" y="1179"/>
                  </a:cubicBezTo>
                  <a:cubicBezTo>
                    <a:pt x="4458" y="1086"/>
                    <a:pt x="4458" y="962"/>
                    <a:pt x="4396" y="869"/>
                  </a:cubicBezTo>
                  <a:cubicBezTo>
                    <a:pt x="3806" y="311"/>
                    <a:pt x="3062" y="1"/>
                    <a:pt x="2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2"/>
            <p:cNvSpPr/>
            <p:nvPr/>
          </p:nvSpPr>
          <p:spPr>
            <a:xfrm>
              <a:off x="1026425" y="2682150"/>
              <a:ext cx="11275" cy="7900"/>
            </a:xfrm>
            <a:custGeom>
              <a:avLst/>
              <a:gdLst/>
              <a:ahLst/>
              <a:cxnLst/>
              <a:rect l="l" t="t" r="r" b="b"/>
              <a:pathLst>
                <a:path w="451" h="316" extrusionOk="0">
                  <a:moveTo>
                    <a:pt x="66" y="1"/>
                  </a:moveTo>
                  <a:cubicBezTo>
                    <a:pt x="28" y="1"/>
                    <a:pt x="0" y="28"/>
                    <a:pt x="0" y="99"/>
                  </a:cubicBezTo>
                  <a:cubicBezTo>
                    <a:pt x="0" y="223"/>
                    <a:pt x="93" y="316"/>
                    <a:pt x="186" y="316"/>
                  </a:cubicBezTo>
                  <a:cubicBezTo>
                    <a:pt x="450" y="316"/>
                    <a:pt x="195" y="1"/>
                    <a:pt x="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2"/>
            <p:cNvSpPr/>
            <p:nvPr/>
          </p:nvSpPr>
          <p:spPr>
            <a:xfrm>
              <a:off x="1026425" y="266400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2"/>
            <p:cNvSpPr/>
            <p:nvPr/>
          </p:nvSpPr>
          <p:spPr>
            <a:xfrm>
              <a:off x="1026425" y="270045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2"/>
            <p:cNvSpPr/>
            <p:nvPr/>
          </p:nvSpPr>
          <p:spPr>
            <a:xfrm>
              <a:off x="1107850" y="2766650"/>
              <a:ext cx="10100" cy="10250"/>
            </a:xfrm>
            <a:custGeom>
              <a:avLst/>
              <a:gdLst/>
              <a:ahLst/>
              <a:cxnLst/>
              <a:rect l="l" t="t" r="r" b="b"/>
              <a:pathLst>
                <a:path w="404" h="410" extrusionOk="0">
                  <a:moveTo>
                    <a:pt x="150" y="1"/>
                  </a:moveTo>
                  <a:cubicBezTo>
                    <a:pt x="71" y="1"/>
                    <a:pt x="0" y="85"/>
                    <a:pt x="0" y="193"/>
                  </a:cubicBezTo>
                  <a:cubicBezTo>
                    <a:pt x="0" y="317"/>
                    <a:pt x="93" y="410"/>
                    <a:pt x="187" y="410"/>
                  </a:cubicBezTo>
                  <a:cubicBezTo>
                    <a:pt x="311" y="410"/>
                    <a:pt x="404" y="317"/>
                    <a:pt x="404" y="193"/>
                  </a:cubicBezTo>
                  <a:cubicBezTo>
                    <a:pt x="404" y="69"/>
                    <a:pt x="311" y="7"/>
                    <a:pt x="187" y="7"/>
                  </a:cubicBezTo>
                  <a:cubicBezTo>
                    <a:pt x="174" y="3"/>
                    <a:pt x="162" y="1"/>
                    <a:pt x="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2"/>
            <p:cNvSpPr/>
            <p:nvPr/>
          </p:nvSpPr>
          <p:spPr>
            <a:xfrm>
              <a:off x="1125300" y="2766650"/>
              <a:ext cx="11650" cy="9475"/>
            </a:xfrm>
            <a:custGeom>
              <a:avLst/>
              <a:gdLst/>
              <a:ahLst/>
              <a:cxnLst/>
              <a:rect l="l" t="t" r="r" b="b"/>
              <a:pathLst>
                <a:path w="466" h="379" extrusionOk="0">
                  <a:moveTo>
                    <a:pt x="196" y="1"/>
                  </a:moveTo>
                  <a:cubicBezTo>
                    <a:pt x="117" y="1"/>
                    <a:pt x="47" y="85"/>
                    <a:pt x="47" y="193"/>
                  </a:cubicBezTo>
                  <a:cubicBezTo>
                    <a:pt x="0" y="317"/>
                    <a:pt x="117" y="379"/>
                    <a:pt x="233" y="379"/>
                  </a:cubicBezTo>
                  <a:cubicBezTo>
                    <a:pt x="349" y="379"/>
                    <a:pt x="466" y="317"/>
                    <a:pt x="419" y="193"/>
                  </a:cubicBezTo>
                  <a:cubicBezTo>
                    <a:pt x="419" y="69"/>
                    <a:pt x="326" y="7"/>
                    <a:pt x="233" y="7"/>
                  </a:cubicBezTo>
                  <a:cubicBezTo>
                    <a:pt x="221" y="3"/>
                    <a:pt x="208" y="1"/>
                    <a:pt x="1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2"/>
            <p:cNvSpPr/>
            <p:nvPr/>
          </p:nvSpPr>
          <p:spPr>
            <a:xfrm>
              <a:off x="1089225" y="2766650"/>
              <a:ext cx="10125" cy="10250"/>
            </a:xfrm>
            <a:custGeom>
              <a:avLst/>
              <a:gdLst/>
              <a:ahLst/>
              <a:cxnLst/>
              <a:rect l="l" t="t" r="r" b="b"/>
              <a:pathLst>
                <a:path w="405" h="410" extrusionOk="0">
                  <a:moveTo>
                    <a:pt x="171" y="1"/>
                  </a:moveTo>
                  <a:cubicBezTo>
                    <a:pt x="71" y="1"/>
                    <a:pt x="1" y="85"/>
                    <a:pt x="1" y="193"/>
                  </a:cubicBezTo>
                  <a:cubicBezTo>
                    <a:pt x="1" y="317"/>
                    <a:pt x="94" y="410"/>
                    <a:pt x="218" y="410"/>
                  </a:cubicBezTo>
                  <a:cubicBezTo>
                    <a:pt x="311" y="410"/>
                    <a:pt x="404" y="317"/>
                    <a:pt x="404" y="193"/>
                  </a:cubicBezTo>
                  <a:cubicBezTo>
                    <a:pt x="404" y="69"/>
                    <a:pt x="311" y="7"/>
                    <a:pt x="218" y="7"/>
                  </a:cubicBezTo>
                  <a:cubicBezTo>
                    <a:pt x="202" y="3"/>
                    <a:pt x="186" y="1"/>
                    <a:pt x="1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162"/>
        <p:cNvGrpSpPr/>
        <p:nvPr/>
      </p:nvGrpSpPr>
      <p:grpSpPr>
        <a:xfrm>
          <a:off x="0" y="0"/>
          <a:ext cx="0" cy="0"/>
          <a:chOff x="0" y="0"/>
          <a:chExt cx="0" cy="0"/>
        </a:xfrm>
      </p:grpSpPr>
      <p:pic>
        <p:nvPicPr>
          <p:cNvPr id="10163" name="Google Shape;10163;p63"/>
          <p:cNvPicPr preferRelativeResize="0"/>
          <p:nvPr/>
        </p:nvPicPr>
        <p:blipFill rotWithShape="1">
          <a:blip r:embed="rId3">
            <a:alphaModFix amt="50000"/>
          </a:blip>
          <a:srcRect b="17790"/>
          <a:stretch/>
        </p:blipFill>
        <p:spPr>
          <a:xfrm>
            <a:off x="3991000" y="820225"/>
            <a:ext cx="6966477" cy="4277450"/>
          </a:xfrm>
          <a:prstGeom prst="rect">
            <a:avLst/>
          </a:prstGeom>
          <a:noFill/>
          <a:ln>
            <a:noFill/>
          </a:ln>
        </p:spPr>
      </p:pic>
      <p:sp>
        <p:nvSpPr>
          <p:cNvPr id="10164" name="Google Shape;10164;p63"/>
          <p:cNvSpPr txBox="1"/>
          <p:nvPr/>
        </p:nvSpPr>
        <p:spPr>
          <a:xfrm>
            <a:off x="1066625" y="4088863"/>
            <a:ext cx="3849600" cy="253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solidFill>
                  <a:schemeClr val="dk1"/>
                </a:solidFill>
                <a:latin typeface="Rubik"/>
                <a:ea typeface="Rubik"/>
                <a:cs typeface="Rubik"/>
                <a:sym typeface="Rubik"/>
              </a:rPr>
              <a:t>Please keep this slide for attribution</a:t>
            </a:r>
            <a:endParaRPr sz="1200">
              <a:solidFill>
                <a:schemeClr val="dk1"/>
              </a:solidFill>
              <a:latin typeface="Rubik"/>
              <a:ea typeface="Rubik"/>
              <a:cs typeface="Rubik"/>
              <a:sym typeface="Rubik"/>
            </a:endParaRPr>
          </a:p>
        </p:txBody>
      </p:sp>
      <p:sp>
        <p:nvSpPr>
          <p:cNvPr id="10165" name="Google Shape;10165;p63"/>
          <p:cNvSpPr txBox="1">
            <a:spLocks noGrp="1"/>
          </p:cNvSpPr>
          <p:nvPr>
            <p:ph type="title"/>
          </p:nvPr>
        </p:nvSpPr>
        <p:spPr>
          <a:xfrm>
            <a:off x="722375" y="594516"/>
            <a:ext cx="4538100" cy="97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10166" name="Google Shape;10166;p63"/>
          <p:cNvSpPr txBox="1">
            <a:spLocks noGrp="1"/>
          </p:cNvSpPr>
          <p:nvPr>
            <p:ph type="subTitle" idx="1"/>
          </p:nvPr>
        </p:nvSpPr>
        <p:spPr>
          <a:xfrm>
            <a:off x="722375" y="1424863"/>
            <a:ext cx="4538100" cy="109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+91 620 421 838</a:t>
            </a:r>
            <a:endParaRPr/>
          </a:p>
          <a:p>
            <a:pPr marL="0" lvl="0" indent="0" algn="ctr" rtl="0">
              <a:spcBef>
                <a:spcPts val="0"/>
              </a:spcBef>
              <a:spcAft>
                <a:spcPts val="0"/>
              </a:spcAft>
              <a:buNone/>
            </a:pPr>
            <a:r>
              <a:rPr lang="en"/>
              <a:t>yourcompany.com</a:t>
            </a:r>
            <a:endParaRPr/>
          </a:p>
        </p:txBody>
      </p:sp>
      <p:pic>
        <p:nvPicPr>
          <p:cNvPr id="10167" name="Google Shape;10167;p63"/>
          <p:cNvPicPr preferRelativeResize="0"/>
          <p:nvPr/>
        </p:nvPicPr>
        <p:blipFill>
          <a:blip r:embed="rId4">
            <a:alphaModFix amt="81000"/>
          </a:blip>
          <a:stretch>
            <a:fillRect/>
          </a:stretch>
        </p:blipFill>
        <p:spPr>
          <a:xfrm>
            <a:off x="4189075" y="1637888"/>
            <a:ext cx="2703950" cy="2590151"/>
          </a:xfrm>
          <a:prstGeom prst="rect">
            <a:avLst/>
          </a:prstGeom>
          <a:noFill/>
          <a:ln>
            <a:noFill/>
          </a:ln>
        </p:spPr>
      </p:pic>
      <p:sp>
        <p:nvSpPr>
          <p:cNvPr id="10168" name="Google Shape;10168;p63"/>
          <p:cNvSpPr/>
          <p:nvPr/>
        </p:nvSpPr>
        <p:spPr>
          <a:xfrm>
            <a:off x="1736694" y="2725098"/>
            <a:ext cx="467700" cy="4677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3"/>
          <p:cNvSpPr/>
          <p:nvPr/>
        </p:nvSpPr>
        <p:spPr>
          <a:xfrm>
            <a:off x="2417281" y="2725098"/>
            <a:ext cx="467700" cy="4677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3"/>
          <p:cNvSpPr/>
          <p:nvPr/>
        </p:nvSpPr>
        <p:spPr>
          <a:xfrm>
            <a:off x="3097869" y="2725098"/>
            <a:ext cx="467700" cy="4677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3"/>
          <p:cNvSpPr/>
          <p:nvPr/>
        </p:nvSpPr>
        <p:spPr>
          <a:xfrm>
            <a:off x="3778456" y="2725098"/>
            <a:ext cx="467700" cy="4677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3"/>
          <p:cNvSpPr/>
          <p:nvPr/>
        </p:nvSpPr>
        <p:spPr>
          <a:xfrm>
            <a:off x="1814092" y="2802323"/>
            <a:ext cx="312904" cy="313249"/>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3" name="Google Shape;10173;p63"/>
          <p:cNvGrpSpPr/>
          <p:nvPr/>
        </p:nvGrpSpPr>
        <p:grpSpPr>
          <a:xfrm>
            <a:off x="2494506" y="2802496"/>
            <a:ext cx="313250" cy="312904"/>
            <a:chOff x="3303268" y="3817349"/>
            <a:chExt cx="346056" cy="345674"/>
          </a:xfrm>
        </p:grpSpPr>
        <p:sp>
          <p:nvSpPr>
            <p:cNvPr id="10174" name="Google Shape;10174;p6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63"/>
          <p:cNvGrpSpPr/>
          <p:nvPr/>
        </p:nvGrpSpPr>
        <p:grpSpPr>
          <a:xfrm>
            <a:off x="3175094" y="2802496"/>
            <a:ext cx="313250" cy="312904"/>
            <a:chOff x="3752358" y="3817349"/>
            <a:chExt cx="346056" cy="345674"/>
          </a:xfrm>
        </p:grpSpPr>
        <p:sp>
          <p:nvSpPr>
            <p:cNvPr id="10179" name="Google Shape;10179;p6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63"/>
          <p:cNvGrpSpPr/>
          <p:nvPr/>
        </p:nvGrpSpPr>
        <p:grpSpPr>
          <a:xfrm>
            <a:off x="3855681" y="2802496"/>
            <a:ext cx="313250" cy="312904"/>
            <a:chOff x="2238181" y="4120624"/>
            <a:chExt cx="346056" cy="345674"/>
          </a:xfrm>
        </p:grpSpPr>
        <p:grpSp>
          <p:nvGrpSpPr>
            <p:cNvPr id="10184" name="Google Shape;10184;p63"/>
            <p:cNvGrpSpPr/>
            <p:nvPr/>
          </p:nvGrpSpPr>
          <p:grpSpPr>
            <a:xfrm>
              <a:off x="2309155" y="4177413"/>
              <a:ext cx="203862" cy="231903"/>
              <a:chOff x="1512725" y="258500"/>
              <a:chExt cx="4570900" cy="5199625"/>
            </a:xfrm>
          </p:grpSpPr>
          <p:sp>
            <p:nvSpPr>
              <p:cNvPr id="10185" name="Google Shape;10185;p63"/>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3"/>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7" name="Google Shape;10187;p63"/>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8" name="Google Shape;10188;p63"/>
          <p:cNvSpPr/>
          <p:nvPr/>
        </p:nvSpPr>
        <p:spPr>
          <a:xfrm>
            <a:off x="3344361"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192"/>
        <p:cNvGrpSpPr/>
        <p:nvPr/>
      </p:nvGrpSpPr>
      <p:grpSpPr>
        <a:xfrm>
          <a:off x="0" y="0"/>
          <a:ext cx="0" cy="0"/>
          <a:chOff x="0" y="0"/>
          <a:chExt cx="0" cy="0"/>
        </a:xfrm>
      </p:grpSpPr>
      <p:sp>
        <p:nvSpPr>
          <p:cNvPr id="10193" name="Google Shape;10193;p64"/>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solidFill>
                <a:schemeClr val="dk1"/>
              </a:solidFill>
            </a:endParaRPr>
          </a:p>
        </p:txBody>
      </p:sp>
      <p:sp>
        <p:nvSpPr>
          <p:cNvPr id="10194" name="Google Shape;10194;p64"/>
          <p:cNvSpPr txBox="1">
            <a:spLocks noGrp="1"/>
          </p:cNvSpPr>
          <p:nvPr>
            <p:ph type="body" idx="1"/>
          </p:nvPr>
        </p:nvSpPr>
        <p:spPr>
          <a:xfrm>
            <a:off x="1741500" y="1227600"/>
            <a:ext cx="5661000" cy="13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Here’s an assortment of alternative resources within the same style of this template</a:t>
            </a:r>
            <a:endParaRPr/>
          </a:p>
          <a:p>
            <a:pPr marL="457200" lvl="0" indent="-304800" algn="ctr" rtl="0">
              <a:spcBef>
                <a:spcPts val="1000"/>
              </a:spcBef>
              <a:spcAft>
                <a:spcPts val="0"/>
              </a:spcAft>
              <a:buSzPts val="1200"/>
              <a:buChar char="■"/>
            </a:pPr>
            <a:r>
              <a:rPr lang="en">
                <a:solidFill>
                  <a:schemeClr val="hlink"/>
                </a:solidFill>
                <a:uFill>
                  <a:noFill/>
                </a:uFill>
                <a:hlinkClick r:id="rId3"/>
              </a:rPr>
              <a:t>Laptop tablet desktop mobile</a:t>
            </a:r>
            <a:endParaRPr/>
          </a:p>
          <a:p>
            <a:pPr marL="457200" lvl="0" indent="-304800" algn="ctr" rtl="0">
              <a:spcBef>
                <a:spcPts val="0"/>
              </a:spcBef>
              <a:spcAft>
                <a:spcPts val="0"/>
              </a:spcAft>
              <a:buSzPts val="1200"/>
              <a:buChar char="■"/>
            </a:pPr>
            <a:r>
              <a:rPr lang="en">
                <a:solidFill>
                  <a:schemeClr val="hlink"/>
                </a:solidFill>
                <a:uFill>
                  <a:noFill/>
                </a:uFill>
                <a:hlinkClick r:id="rId4"/>
              </a:rPr>
              <a:t>Cyber security instagram posts</a:t>
            </a:r>
            <a:endParaRPr/>
          </a:p>
        </p:txBody>
      </p:sp>
      <p:pic>
        <p:nvPicPr>
          <p:cNvPr id="10195" name="Google Shape;10195;p64"/>
          <p:cNvPicPr preferRelativeResize="0"/>
          <p:nvPr/>
        </p:nvPicPr>
        <p:blipFill>
          <a:blip r:embed="rId5">
            <a:alphaModFix amt="50000"/>
          </a:blip>
          <a:stretch>
            <a:fillRect/>
          </a:stretch>
        </p:blipFill>
        <p:spPr>
          <a:xfrm>
            <a:off x="7065528" y="2840251"/>
            <a:ext cx="1254948" cy="1616071"/>
          </a:xfrm>
          <a:prstGeom prst="rect">
            <a:avLst/>
          </a:prstGeom>
          <a:noFill/>
          <a:ln>
            <a:noFill/>
          </a:ln>
        </p:spPr>
      </p:pic>
      <p:pic>
        <p:nvPicPr>
          <p:cNvPr id="10196" name="Google Shape;10196;p64"/>
          <p:cNvPicPr preferRelativeResize="0"/>
          <p:nvPr/>
        </p:nvPicPr>
        <p:blipFill>
          <a:blip r:embed="rId6">
            <a:alphaModFix amt="50000"/>
          </a:blip>
          <a:stretch>
            <a:fillRect/>
          </a:stretch>
        </p:blipFill>
        <p:spPr>
          <a:xfrm>
            <a:off x="5887535" y="2840253"/>
            <a:ext cx="878074" cy="1616072"/>
          </a:xfrm>
          <a:prstGeom prst="rect">
            <a:avLst/>
          </a:prstGeom>
          <a:noFill/>
          <a:ln>
            <a:noFill/>
          </a:ln>
        </p:spPr>
      </p:pic>
      <p:pic>
        <p:nvPicPr>
          <p:cNvPr id="10197" name="Google Shape;10197;p64"/>
          <p:cNvPicPr preferRelativeResize="0"/>
          <p:nvPr/>
        </p:nvPicPr>
        <p:blipFill>
          <a:blip r:embed="rId7">
            <a:alphaModFix/>
          </a:blip>
          <a:stretch>
            <a:fillRect/>
          </a:stretch>
        </p:blipFill>
        <p:spPr>
          <a:xfrm>
            <a:off x="152400" y="4761000"/>
            <a:ext cx="359180" cy="230100"/>
          </a:xfrm>
          <a:prstGeom prst="rect">
            <a:avLst/>
          </a:prstGeom>
          <a:noFill/>
          <a:ln>
            <a:noFill/>
          </a:ln>
        </p:spPr>
      </p:pic>
      <p:pic>
        <p:nvPicPr>
          <p:cNvPr id="10198" name="Google Shape;10198;p64"/>
          <p:cNvPicPr preferRelativeResize="0"/>
          <p:nvPr/>
        </p:nvPicPr>
        <p:blipFill>
          <a:blip r:embed="rId8">
            <a:alphaModFix amt="50000"/>
          </a:blip>
          <a:stretch>
            <a:fillRect/>
          </a:stretch>
        </p:blipFill>
        <p:spPr>
          <a:xfrm>
            <a:off x="2872347" y="2840250"/>
            <a:ext cx="2715269" cy="1616071"/>
          </a:xfrm>
          <a:prstGeom prst="rect">
            <a:avLst/>
          </a:prstGeom>
          <a:noFill/>
          <a:ln>
            <a:noFill/>
          </a:ln>
        </p:spPr>
      </p:pic>
      <p:pic>
        <p:nvPicPr>
          <p:cNvPr id="10199" name="Google Shape;10199;p64"/>
          <p:cNvPicPr preferRelativeResize="0"/>
          <p:nvPr/>
        </p:nvPicPr>
        <p:blipFill>
          <a:blip r:embed="rId9">
            <a:alphaModFix amt="84000"/>
          </a:blip>
          <a:stretch>
            <a:fillRect/>
          </a:stretch>
        </p:blipFill>
        <p:spPr>
          <a:xfrm>
            <a:off x="823525" y="2840251"/>
            <a:ext cx="1748904" cy="1616073"/>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203"/>
        <p:cNvGrpSpPr/>
        <p:nvPr/>
      </p:nvGrpSpPr>
      <p:grpSpPr>
        <a:xfrm>
          <a:off x="0" y="0"/>
          <a:ext cx="0" cy="0"/>
          <a:chOff x="0" y="0"/>
          <a:chExt cx="0" cy="0"/>
        </a:xfrm>
      </p:grpSpPr>
      <p:sp>
        <p:nvSpPr>
          <p:cNvPr id="10204" name="Google Shape;10204;p65"/>
          <p:cNvSpPr txBox="1">
            <a:spLocks noGrp="1"/>
          </p:cNvSpPr>
          <p:nvPr>
            <p:ph type="body" idx="2"/>
          </p:nvPr>
        </p:nvSpPr>
        <p:spPr>
          <a:xfrm>
            <a:off x="720000" y="1227450"/>
            <a:ext cx="3675600" cy="33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Get them for free at our other websites</a:t>
            </a:r>
            <a:endParaRPr/>
          </a:p>
          <a:p>
            <a:pPr marL="0" lvl="0" indent="0" algn="l" rtl="0">
              <a:spcBef>
                <a:spcPts val="1000"/>
              </a:spcBef>
              <a:spcAft>
                <a:spcPts val="0"/>
              </a:spcAft>
              <a:buNone/>
            </a:pPr>
            <a:r>
              <a:rPr lang="en" sz="2200">
                <a:latin typeface="Rubik Black"/>
                <a:ea typeface="Rubik Black"/>
                <a:cs typeface="Rubik Black"/>
                <a:sym typeface="Rubik Black"/>
              </a:rPr>
              <a:t>ILLUSTRATIONS</a:t>
            </a:r>
            <a:endParaRPr sz="2200">
              <a:latin typeface="Rubik Black"/>
              <a:ea typeface="Rubik Black"/>
              <a:cs typeface="Rubik Black"/>
              <a:sym typeface="Rubik Black"/>
            </a:endParaRPr>
          </a:p>
          <a:p>
            <a:pPr marL="457200" lvl="0" indent="-323850" algn="l" rtl="0">
              <a:spcBef>
                <a:spcPts val="1000"/>
              </a:spcBef>
              <a:spcAft>
                <a:spcPts val="0"/>
              </a:spcAft>
              <a:buSzPts val="1500"/>
              <a:buChar char="■"/>
            </a:pPr>
            <a:r>
              <a:rPr lang="en">
                <a:solidFill>
                  <a:schemeClr val="hlink"/>
                </a:solidFill>
                <a:uFill>
                  <a:noFill/>
                </a:uFill>
                <a:hlinkClick r:id="rId3"/>
              </a:rPr>
              <a:t>Colored hacker code composition with person creates codes</a:t>
            </a:r>
            <a:endParaRPr/>
          </a:p>
          <a:p>
            <a:pPr marL="457200" lvl="0" indent="-323850" algn="l" rtl="0">
              <a:spcBef>
                <a:spcPts val="0"/>
              </a:spcBef>
              <a:spcAft>
                <a:spcPts val="0"/>
              </a:spcAft>
              <a:buSzPts val="1500"/>
              <a:buChar char="■"/>
            </a:pPr>
            <a:r>
              <a:rPr lang="en">
                <a:solidFill>
                  <a:schemeClr val="hlink"/>
                </a:solidFill>
                <a:uFill>
                  <a:noFill/>
                </a:uFill>
                <a:hlinkClick r:id="rId4"/>
              </a:rPr>
              <a:t>Cyber security concept</a:t>
            </a:r>
            <a:endParaRPr/>
          </a:p>
          <a:p>
            <a:pPr marL="457200" lvl="0" indent="-323850" algn="l" rtl="0">
              <a:spcBef>
                <a:spcPts val="0"/>
              </a:spcBef>
              <a:spcAft>
                <a:spcPts val="0"/>
              </a:spcAft>
              <a:buSzPts val="1500"/>
              <a:buChar char="■"/>
            </a:pPr>
            <a:r>
              <a:rPr lang="en">
                <a:solidFill>
                  <a:schemeClr val="hlink"/>
                </a:solidFill>
                <a:uFill>
                  <a:noFill/>
                </a:uFill>
                <a:hlinkClick r:id="rId5"/>
              </a:rPr>
              <a:t>Cyber security instagram posts</a:t>
            </a:r>
            <a:endParaRPr/>
          </a:p>
          <a:p>
            <a:pPr marL="457200" lvl="0" indent="-323850" algn="l" rtl="0">
              <a:spcBef>
                <a:spcPts val="0"/>
              </a:spcBef>
              <a:spcAft>
                <a:spcPts val="0"/>
              </a:spcAft>
              <a:buSzPts val="1500"/>
              <a:buChar char="■"/>
            </a:pPr>
            <a:r>
              <a:rPr lang="en">
                <a:solidFill>
                  <a:schemeClr val="hlink"/>
                </a:solidFill>
                <a:uFill>
                  <a:noFill/>
                </a:uFill>
                <a:hlinkClick r:id="rId6"/>
              </a:rPr>
              <a:t>Webcam fixed on computer or laptop with model data</a:t>
            </a:r>
            <a:endParaRPr/>
          </a:p>
          <a:p>
            <a:pPr marL="457200" lvl="0" indent="-323850" algn="l" rtl="0">
              <a:spcBef>
                <a:spcPts val="0"/>
              </a:spcBef>
              <a:spcAft>
                <a:spcPts val="0"/>
              </a:spcAft>
              <a:buSzPts val="1500"/>
              <a:buChar char="■"/>
            </a:pPr>
            <a:r>
              <a:rPr lang="en">
                <a:solidFill>
                  <a:schemeClr val="hlink"/>
                </a:solidFill>
                <a:uFill>
                  <a:noFill/>
                </a:uFill>
                <a:hlinkClick r:id="rId7"/>
              </a:rPr>
              <a:t>Laptop tablet desktop mobile</a:t>
            </a:r>
            <a:endParaRPr/>
          </a:p>
        </p:txBody>
      </p:sp>
      <p:sp>
        <p:nvSpPr>
          <p:cNvPr id="10205" name="Google Shape;10205;p65"/>
          <p:cNvSpPr txBox="1">
            <a:spLocks noGrp="1"/>
          </p:cNvSpPr>
          <p:nvPr>
            <p:ph type="body" idx="1"/>
          </p:nvPr>
        </p:nvSpPr>
        <p:spPr>
          <a:xfrm>
            <a:off x="4748375" y="1227450"/>
            <a:ext cx="3675600" cy="33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latin typeface="Rubik Black"/>
                <a:ea typeface="Rubik Black"/>
                <a:cs typeface="Rubik Black"/>
                <a:sym typeface="Rubik Black"/>
              </a:rPr>
              <a:t>PHOTOS</a:t>
            </a:r>
            <a:endParaRPr sz="2200">
              <a:latin typeface="Rubik Black"/>
              <a:ea typeface="Rubik Black"/>
              <a:cs typeface="Rubik Black"/>
              <a:sym typeface="Rubik Black"/>
            </a:endParaRPr>
          </a:p>
          <a:p>
            <a:pPr marL="457200" lvl="0" indent="-323850" algn="l" rtl="0">
              <a:spcBef>
                <a:spcPts val="1000"/>
              </a:spcBef>
              <a:spcAft>
                <a:spcPts val="0"/>
              </a:spcAft>
              <a:buSzPts val="1500"/>
              <a:buChar char="■"/>
            </a:pPr>
            <a:r>
              <a:rPr lang="en">
                <a:solidFill>
                  <a:schemeClr val="hlink"/>
                </a:solidFill>
                <a:uFill>
                  <a:noFill/>
                </a:uFill>
                <a:hlinkClick r:id="rId8"/>
              </a:rPr>
              <a:t>Medium shot man sitting at desk</a:t>
            </a:r>
            <a:endParaRPr/>
          </a:p>
          <a:p>
            <a:pPr marL="457200" lvl="0" indent="-323850" algn="l" rtl="0">
              <a:spcBef>
                <a:spcPts val="0"/>
              </a:spcBef>
              <a:spcAft>
                <a:spcPts val="0"/>
              </a:spcAft>
              <a:buSzPts val="1500"/>
              <a:buChar char="■"/>
            </a:pPr>
            <a:r>
              <a:rPr lang="en">
                <a:solidFill>
                  <a:schemeClr val="hlink"/>
                </a:solidFill>
                <a:uFill>
                  <a:noFill/>
                </a:uFill>
                <a:hlinkClick r:id="rId9"/>
              </a:rPr>
              <a:t>Side view of male hacker with gloves and laptop</a:t>
            </a:r>
            <a:endParaRPr/>
          </a:p>
          <a:p>
            <a:pPr marL="457200" lvl="0" indent="-323850" algn="l" rtl="0">
              <a:spcBef>
                <a:spcPts val="0"/>
              </a:spcBef>
              <a:spcAft>
                <a:spcPts val="0"/>
              </a:spcAft>
              <a:buSzPts val="1500"/>
              <a:buChar char="■"/>
            </a:pPr>
            <a:r>
              <a:rPr lang="en">
                <a:solidFill>
                  <a:schemeClr val="hlink"/>
                </a:solidFill>
                <a:uFill>
                  <a:noFill/>
                </a:uFill>
                <a:hlinkClick r:id="rId10"/>
              </a:rPr>
              <a:t>Medium shot smiley woman working on laptop</a:t>
            </a:r>
            <a:endParaRPr/>
          </a:p>
          <a:p>
            <a:pPr marL="457200" lvl="0" indent="-323850" algn="l" rtl="0">
              <a:spcBef>
                <a:spcPts val="0"/>
              </a:spcBef>
              <a:spcAft>
                <a:spcPts val="0"/>
              </a:spcAft>
              <a:buSzPts val="1500"/>
              <a:buChar char="■"/>
            </a:pPr>
            <a:r>
              <a:rPr lang="en">
                <a:solidFill>
                  <a:schemeClr val="hlink"/>
                </a:solidFill>
                <a:uFill>
                  <a:noFill/>
                </a:uFill>
                <a:hlinkClick r:id="rId11"/>
              </a:rPr>
              <a:t>Smiley men working on project</a:t>
            </a:r>
            <a:endParaRPr/>
          </a:p>
        </p:txBody>
      </p:sp>
      <p:sp>
        <p:nvSpPr>
          <p:cNvPr id="10206" name="Google Shape;10206;p65"/>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10"/>
        <p:cNvGrpSpPr/>
        <p:nvPr/>
      </p:nvGrpSpPr>
      <p:grpSpPr>
        <a:xfrm>
          <a:off x="0" y="0"/>
          <a:ext cx="0" cy="0"/>
          <a:chOff x="0" y="0"/>
          <a:chExt cx="0" cy="0"/>
        </a:xfrm>
      </p:grpSpPr>
      <p:sp>
        <p:nvSpPr>
          <p:cNvPr id="10211" name="Google Shape;10211;p6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0212" name="Google Shape;10212;p6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
        <p:nvSpPr>
          <p:cNvPr id="10213" name="Google Shape;10213;p66"/>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57"/>
        <p:cNvGrpSpPr/>
        <p:nvPr/>
      </p:nvGrpSpPr>
      <p:grpSpPr>
        <a:xfrm>
          <a:off x="0" y="0"/>
          <a:ext cx="0" cy="0"/>
          <a:chOff x="0" y="0"/>
          <a:chExt cx="0" cy="0"/>
        </a:xfrm>
      </p:grpSpPr>
      <p:sp>
        <p:nvSpPr>
          <p:cNvPr id="9558" name="Google Shape;9558;p38"/>
          <p:cNvSpPr txBox="1">
            <a:spLocks noGrp="1"/>
          </p:cNvSpPr>
          <p:nvPr>
            <p:ph type="title"/>
          </p:nvPr>
        </p:nvSpPr>
        <p:spPr>
          <a:xfrm>
            <a:off x="808424" y="2182650"/>
            <a:ext cx="4877400" cy="8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CH" dirty="0" err="1"/>
              <a:t>BackEnd</a:t>
            </a:r>
            <a:endParaRPr dirty="0"/>
          </a:p>
        </p:txBody>
      </p:sp>
      <p:sp>
        <p:nvSpPr>
          <p:cNvPr id="9559" name="Google Shape;9559;p38"/>
          <p:cNvSpPr txBox="1">
            <a:spLocks noGrp="1"/>
          </p:cNvSpPr>
          <p:nvPr>
            <p:ph type="title" idx="2"/>
          </p:nvPr>
        </p:nvSpPr>
        <p:spPr>
          <a:xfrm>
            <a:off x="2432474" y="1171925"/>
            <a:ext cx="1629300" cy="92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9560" name="Google Shape;9560;p38"/>
          <p:cNvSpPr txBox="1">
            <a:spLocks noGrp="1"/>
          </p:cNvSpPr>
          <p:nvPr>
            <p:ph type="subTitle" idx="1"/>
          </p:nvPr>
        </p:nvSpPr>
        <p:spPr>
          <a:xfrm>
            <a:off x="1760624" y="3188215"/>
            <a:ext cx="2973000" cy="66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CH" dirty="0"/>
              <a:t>OPEN SSL, Crypto, JWT</a:t>
            </a:r>
            <a:endParaRPr dirty="0"/>
          </a:p>
        </p:txBody>
      </p:sp>
      <p:pic>
        <p:nvPicPr>
          <p:cNvPr id="9561" name="Google Shape;9561;p38"/>
          <p:cNvPicPr preferRelativeResize="0"/>
          <p:nvPr/>
        </p:nvPicPr>
        <p:blipFill>
          <a:blip r:embed="rId3">
            <a:alphaModFix amt="50000"/>
          </a:blip>
          <a:stretch>
            <a:fillRect/>
          </a:stretch>
        </p:blipFill>
        <p:spPr>
          <a:xfrm>
            <a:off x="5221699" y="-113793"/>
            <a:ext cx="5406199" cy="541049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17"/>
        <p:cNvGrpSpPr/>
        <p:nvPr/>
      </p:nvGrpSpPr>
      <p:grpSpPr>
        <a:xfrm>
          <a:off x="0" y="0"/>
          <a:ext cx="0" cy="0"/>
          <a:chOff x="0" y="0"/>
          <a:chExt cx="0" cy="0"/>
        </a:xfrm>
      </p:grpSpPr>
      <p:sp>
        <p:nvSpPr>
          <p:cNvPr id="10218" name="Google Shape;10218;p67"/>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0219" name="Google Shape;10219;p67"/>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0220" name="Google Shape;10220;p6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24"/>
        <p:cNvGrpSpPr/>
        <p:nvPr/>
      </p:nvGrpSpPr>
      <p:grpSpPr>
        <a:xfrm>
          <a:off x="0" y="0"/>
          <a:ext cx="0" cy="0"/>
          <a:chOff x="0" y="0"/>
          <a:chExt cx="0" cy="0"/>
        </a:xfrm>
      </p:grpSpPr>
      <p:sp>
        <p:nvSpPr>
          <p:cNvPr id="10225" name="Google Shape;10225;p68"/>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10226" name="Google Shape;10226;p68"/>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Rubik Glitch</a:t>
            </a:r>
            <a:endParaRPr sz="1100" b="1">
              <a:solidFill>
                <a:srgbClr val="EFEFE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3">
                  <a:extLst>
                    <a:ext uri="{A12FA001-AC4F-418D-AE19-62706E023703}">
                      <ahyp:hlinkClr xmlns:ahyp="http://schemas.microsoft.com/office/drawing/2018/hyperlinkcolor" val="tx"/>
                    </a:ext>
                  </a:extLst>
                </a:hlinkClick>
              </a:rPr>
              <a:t>https://fonts.google.com/specimen/Rubik+Glitch</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Rubik</a:t>
            </a:r>
            <a:endParaRPr sz="1100" b="1">
              <a:solidFill>
                <a:srgbClr val="FFFFF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4">
                  <a:extLst>
                    <a:ext uri="{A12FA001-AC4F-418D-AE19-62706E023703}">
                      <ahyp:hlinkClr xmlns:ahyp="http://schemas.microsoft.com/office/drawing/2018/hyperlinkcolor" val="tx"/>
                    </a:ext>
                  </a:extLst>
                </a:hlinkClick>
              </a:rPr>
              <a:t>https://fonts.google.com/specimen/Rubik</a:t>
            </a:r>
            <a:r>
              <a:rPr lang="en" sz="1100">
                <a:solidFill>
                  <a:srgbClr val="FFFFFF"/>
                </a:solidFill>
              </a:rPr>
              <a:t>)</a:t>
            </a:r>
            <a:endParaRPr sz="1100">
              <a:solidFill>
                <a:srgbClr val="FFFFFF"/>
              </a:solidFill>
            </a:endParaRPr>
          </a:p>
        </p:txBody>
      </p:sp>
      <p:sp>
        <p:nvSpPr>
          <p:cNvPr id="10227" name="Google Shape;10227;p6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10228" name="Google Shape;10228;p68"/>
          <p:cNvSpPr/>
          <p:nvPr/>
        </p:nvSpPr>
        <p:spPr>
          <a:xfrm>
            <a:off x="2583563" y="2988225"/>
            <a:ext cx="791400" cy="754200"/>
          </a:xfrm>
          <a:prstGeom prst="roundRect">
            <a:avLst>
              <a:gd name="adj" fmla="val 16667"/>
            </a:avLst>
          </a:prstGeom>
          <a:solidFill>
            <a:srgbClr val="E4FA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8"/>
          <p:cNvSpPr/>
          <p:nvPr/>
        </p:nvSpPr>
        <p:spPr>
          <a:xfrm>
            <a:off x="3645385" y="2988225"/>
            <a:ext cx="791400" cy="754200"/>
          </a:xfrm>
          <a:prstGeom prst="roundRect">
            <a:avLst>
              <a:gd name="adj" fmla="val 16667"/>
            </a:avLst>
          </a:prstGeom>
          <a:solidFill>
            <a:srgbClr val="28373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8"/>
          <p:cNvSpPr/>
          <p:nvPr/>
        </p:nvSpPr>
        <p:spPr>
          <a:xfrm>
            <a:off x="4707202" y="2988225"/>
            <a:ext cx="791400" cy="754200"/>
          </a:xfrm>
          <a:prstGeom prst="roundRect">
            <a:avLst>
              <a:gd name="adj" fmla="val 16667"/>
            </a:avLst>
          </a:prstGeom>
          <a:solidFill>
            <a:srgbClr val="4E687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8"/>
          <p:cNvSpPr txBox="1"/>
          <p:nvPr/>
        </p:nvSpPr>
        <p:spPr>
          <a:xfrm>
            <a:off x="258356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#e4faff</a:t>
            </a:r>
            <a:endParaRPr sz="1000"/>
          </a:p>
        </p:txBody>
      </p:sp>
      <p:sp>
        <p:nvSpPr>
          <p:cNvPr id="10232" name="Google Shape;10232;p68"/>
          <p:cNvSpPr txBox="1"/>
          <p:nvPr/>
        </p:nvSpPr>
        <p:spPr>
          <a:xfrm>
            <a:off x="364538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#28373c</a:t>
            </a:r>
            <a:endParaRPr sz="1000">
              <a:solidFill>
                <a:srgbClr val="FFFFFF"/>
              </a:solidFill>
            </a:endParaRPr>
          </a:p>
        </p:txBody>
      </p:sp>
      <p:sp>
        <p:nvSpPr>
          <p:cNvPr id="10233" name="Google Shape;10233;p68"/>
          <p:cNvSpPr txBox="1"/>
          <p:nvPr/>
        </p:nvSpPr>
        <p:spPr>
          <a:xfrm>
            <a:off x="470721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#4e6872</a:t>
            </a:r>
            <a:endParaRPr sz="1000">
              <a:solidFill>
                <a:srgbClr val="FFFFFF"/>
              </a:solidFill>
            </a:endParaRPr>
          </a:p>
        </p:txBody>
      </p:sp>
      <p:sp>
        <p:nvSpPr>
          <p:cNvPr id="10234" name="Google Shape;10234;p68"/>
          <p:cNvSpPr/>
          <p:nvPr/>
        </p:nvSpPr>
        <p:spPr>
          <a:xfrm>
            <a:off x="5769038" y="2988225"/>
            <a:ext cx="791400" cy="754200"/>
          </a:xfrm>
          <a:prstGeom prst="roundRect">
            <a:avLst>
              <a:gd name="adj" fmla="val 16667"/>
            </a:avLst>
          </a:prstGeom>
          <a:solidFill>
            <a:srgbClr val="1DB2C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8"/>
          <p:cNvSpPr txBox="1"/>
          <p:nvPr/>
        </p:nvSpPr>
        <p:spPr>
          <a:xfrm>
            <a:off x="576903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#1db2c5</a:t>
            </a:r>
            <a:endParaRPr sz="1000">
              <a:solidFill>
                <a:srgbClr val="FFFFFF"/>
              </a:solidFill>
            </a:endParaRPr>
          </a:p>
        </p:txBody>
      </p:sp>
      <p:sp>
        <p:nvSpPr>
          <p:cNvPr id="10236" name="Google Shape;10236;p68"/>
          <p:cNvSpPr/>
          <p:nvPr/>
        </p:nvSpPr>
        <p:spPr>
          <a:xfrm>
            <a:off x="4707211" y="3919325"/>
            <a:ext cx="791400" cy="754200"/>
          </a:xfrm>
          <a:prstGeom prst="roundRect">
            <a:avLst>
              <a:gd name="adj" fmla="val 16667"/>
            </a:avLst>
          </a:prstGeom>
          <a:solidFill>
            <a:srgbClr val="93EF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8"/>
          <p:cNvSpPr txBox="1"/>
          <p:nvPr/>
        </p:nvSpPr>
        <p:spPr>
          <a:xfrm>
            <a:off x="4707211"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#93effd</a:t>
            </a:r>
            <a:endParaRPr sz="1000">
              <a:solidFill>
                <a:srgbClr val="FFFFFF"/>
              </a:solidFill>
            </a:endParaRPr>
          </a:p>
        </p:txBody>
      </p:sp>
      <p:sp>
        <p:nvSpPr>
          <p:cNvPr id="10238" name="Google Shape;10238;p68"/>
          <p:cNvSpPr/>
          <p:nvPr/>
        </p:nvSpPr>
        <p:spPr>
          <a:xfrm>
            <a:off x="3645389" y="3919325"/>
            <a:ext cx="791400" cy="754200"/>
          </a:xfrm>
          <a:prstGeom prst="roundRect">
            <a:avLst>
              <a:gd name="adj" fmla="val 16667"/>
            </a:avLst>
          </a:prstGeom>
          <a:solidFill>
            <a:srgbClr val="3FE6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8"/>
          <p:cNvSpPr txBox="1"/>
          <p:nvPr/>
        </p:nvSpPr>
        <p:spPr>
          <a:xfrm>
            <a:off x="3645389"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#3fe6ff</a:t>
            </a:r>
            <a:endParaRPr sz="10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43"/>
        <p:cNvGrpSpPr/>
        <p:nvPr/>
      </p:nvGrpSpPr>
      <p:grpSpPr>
        <a:xfrm>
          <a:off x="0" y="0"/>
          <a:ext cx="0" cy="0"/>
          <a:chOff x="0" y="0"/>
          <a:chExt cx="0" cy="0"/>
        </a:xfrm>
      </p:grpSpPr>
      <p:sp>
        <p:nvSpPr>
          <p:cNvPr id="10244" name="Google Shape;10244;p69"/>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sp>
        <p:nvSpPr>
          <p:cNvPr id="10245" name="Google Shape;10245;p6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0246" name="Google Shape;10246;p69"/>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10247" name="Google Shape;10247;p69">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0248" name="Google Shape;10248;p69">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0249" name="Google Shape;10249;p69">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0250" name="Google Shape;10250;p69">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0251" name="Google Shape;10251;p69"/>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10252" name="Google Shape;10252;p69"/>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10253" name="Google Shape;10253;p69"/>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10254" name="Google Shape;10254;p69"/>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10255" name="Google Shape;10255;p69">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59"/>
        <p:cNvGrpSpPr/>
        <p:nvPr/>
      </p:nvGrpSpPr>
      <p:grpSpPr>
        <a:xfrm>
          <a:off x="0" y="0"/>
          <a:ext cx="0" cy="0"/>
          <a:chOff x="0" y="0"/>
          <a:chExt cx="0" cy="0"/>
        </a:xfrm>
      </p:grpSpPr>
      <p:sp>
        <p:nvSpPr>
          <p:cNvPr id="10260" name="Google Shape;10260;p70"/>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0261" name="Google Shape;10261;p70"/>
          <p:cNvGrpSpPr/>
          <p:nvPr/>
        </p:nvGrpSpPr>
        <p:grpSpPr>
          <a:xfrm>
            <a:off x="5156078" y="3085736"/>
            <a:ext cx="474294" cy="551291"/>
            <a:chOff x="4727025" y="1332775"/>
            <a:chExt cx="59900" cy="69625"/>
          </a:xfrm>
        </p:grpSpPr>
        <p:sp>
          <p:nvSpPr>
            <p:cNvPr id="10262" name="Google Shape;10262;p7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70"/>
          <p:cNvGrpSpPr/>
          <p:nvPr/>
        </p:nvGrpSpPr>
        <p:grpSpPr>
          <a:xfrm>
            <a:off x="5769734" y="2314340"/>
            <a:ext cx="555653" cy="557031"/>
            <a:chOff x="4820425" y="1329900"/>
            <a:chExt cx="70175" cy="70350"/>
          </a:xfrm>
        </p:grpSpPr>
        <p:sp>
          <p:nvSpPr>
            <p:cNvPr id="10265" name="Google Shape;10265;p7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70"/>
          <p:cNvGrpSpPr/>
          <p:nvPr/>
        </p:nvGrpSpPr>
        <p:grpSpPr>
          <a:xfrm>
            <a:off x="6396103" y="2318845"/>
            <a:ext cx="582574" cy="533871"/>
            <a:chOff x="4903200" y="1331525"/>
            <a:chExt cx="73575" cy="67425"/>
          </a:xfrm>
        </p:grpSpPr>
        <p:sp>
          <p:nvSpPr>
            <p:cNvPr id="10270" name="Google Shape;10270;p7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2" name="Google Shape;10272;p70"/>
          <p:cNvGrpSpPr/>
          <p:nvPr/>
        </p:nvGrpSpPr>
        <p:grpSpPr>
          <a:xfrm>
            <a:off x="5755581" y="3078709"/>
            <a:ext cx="583960" cy="565345"/>
            <a:chOff x="4815575" y="1416800"/>
            <a:chExt cx="73750" cy="71400"/>
          </a:xfrm>
        </p:grpSpPr>
        <p:sp>
          <p:nvSpPr>
            <p:cNvPr id="10273" name="Google Shape;10273;p7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70"/>
          <p:cNvGrpSpPr/>
          <p:nvPr/>
        </p:nvGrpSpPr>
        <p:grpSpPr>
          <a:xfrm>
            <a:off x="6390362" y="3108896"/>
            <a:ext cx="589898" cy="504970"/>
            <a:chOff x="4902475" y="1418875"/>
            <a:chExt cx="74500" cy="63775"/>
          </a:xfrm>
        </p:grpSpPr>
        <p:sp>
          <p:nvSpPr>
            <p:cNvPr id="10277" name="Google Shape;10277;p7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70"/>
          <p:cNvGrpSpPr/>
          <p:nvPr/>
        </p:nvGrpSpPr>
        <p:grpSpPr>
          <a:xfrm>
            <a:off x="5765577" y="3826000"/>
            <a:ext cx="563967" cy="567127"/>
            <a:chOff x="4818100" y="1507675"/>
            <a:chExt cx="71225" cy="71625"/>
          </a:xfrm>
        </p:grpSpPr>
        <p:sp>
          <p:nvSpPr>
            <p:cNvPr id="10280" name="Google Shape;10280;p7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70"/>
          <p:cNvGrpSpPr/>
          <p:nvPr/>
        </p:nvGrpSpPr>
        <p:grpSpPr>
          <a:xfrm>
            <a:off x="5079075" y="3829461"/>
            <a:ext cx="628301" cy="588505"/>
            <a:chOff x="4721450" y="1509475"/>
            <a:chExt cx="79350" cy="74325"/>
          </a:xfrm>
        </p:grpSpPr>
        <p:sp>
          <p:nvSpPr>
            <p:cNvPr id="10285" name="Google Shape;10285;p7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70"/>
          <p:cNvGrpSpPr/>
          <p:nvPr/>
        </p:nvGrpSpPr>
        <p:grpSpPr>
          <a:xfrm>
            <a:off x="6424608" y="3814027"/>
            <a:ext cx="557038" cy="562772"/>
            <a:chOff x="4906800" y="1507500"/>
            <a:chExt cx="70350" cy="71075"/>
          </a:xfrm>
        </p:grpSpPr>
        <p:sp>
          <p:nvSpPr>
            <p:cNvPr id="10290" name="Google Shape;10290;p7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5" name="Google Shape;10295;p70"/>
          <p:cNvGrpSpPr/>
          <p:nvPr/>
        </p:nvGrpSpPr>
        <p:grpSpPr>
          <a:xfrm>
            <a:off x="4462216" y="2340963"/>
            <a:ext cx="517934" cy="517934"/>
            <a:chOff x="3736598" y="2170606"/>
            <a:chExt cx="404889" cy="404889"/>
          </a:xfrm>
        </p:grpSpPr>
        <p:sp>
          <p:nvSpPr>
            <p:cNvPr id="10296" name="Google Shape;10296;p7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70"/>
          <p:cNvGrpSpPr/>
          <p:nvPr/>
        </p:nvGrpSpPr>
        <p:grpSpPr>
          <a:xfrm>
            <a:off x="3729277" y="2341061"/>
            <a:ext cx="586986" cy="517740"/>
            <a:chOff x="3161917" y="2170682"/>
            <a:chExt cx="458870" cy="404737"/>
          </a:xfrm>
        </p:grpSpPr>
        <p:sp>
          <p:nvSpPr>
            <p:cNvPr id="10301" name="Google Shape;10301;p7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70"/>
          <p:cNvGrpSpPr/>
          <p:nvPr/>
        </p:nvGrpSpPr>
        <p:grpSpPr>
          <a:xfrm>
            <a:off x="3752299" y="3102400"/>
            <a:ext cx="540943" cy="517963"/>
            <a:chOff x="3179914" y="2889488"/>
            <a:chExt cx="422876" cy="404911"/>
          </a:xfrm>
        </p:grpSpPr>
        <p:sp>
          <p:nvSpPr>
            <p:cNvPr id="10305" name="Google Shape;10305;p7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70"/>
          <p:cNvGrpSpPr/>
          <p:nvPr/>
        </p:nvGrpSpPr>
        <p:grpSpPr>
          <a:xfrm>
            <a:off x="4453093" y="3102358"/>
            <a:ext cx="536180" cy="518047"/>
            <a:chOff x="3729467" y="2889422"/>
            <a:chExt cx="419153" cy="404977"/>
          </a:xfrm>
        </p:grpSpPr>
        <p:sp>
          <p:nvSpPr>
            <p:cNvPr id="10312" name="Google Shape;10312;p7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70"/>
          <p:cNvGrpSpPr/>
          <p:nvPr/>
        </p:nvGrpSpPr>
        <p:grpSpPr>
          <a:xfrm>
            <a:off x="1990126" y="3445787"/>
            <a:ext cx="965351" cy="134611"/>
            <a:chOff x="4411970" y="2962952"/>
            <a:chExt cx="706544" cy="104212"/>
          </a:xfrm>
        </p:grpSpPr>
        <p:sp>
          <p:nvSpPr>
            <p:cNvPr id="10320" name="Google Shape;10320;p7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70"/>
          <p:cNvGrpSpPr/>
          <p:nvPr/>
        </p:nvGrpSpPr>
        <p:grpSpPr>
          <a:xfrm>
            <a:off x="1990126" y="3041077"/>
            <a:ext cx="960158" cy="289172"/>
            <a:chOff x="4411970" y="2726085"/>
            <a:chExt cx="643107" cy="193659"/>
          </a:xfrm>
        </p:grpSpPr>
        <p:sp>
          <p:nvSpPr>
            <p:cNvPr id="10325" name="Google Shape;10325;p7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70"/>
          <p:cNvGrpSpPr/>
          <p:nvPr/>
        </p:nvGrpSpPr>
        <p:grpSpPr>
          <a:xfrm>
            <a:off x="998624" y="3295400"/>
            <a:ext cx="811503" cy="252584"/>
            <a:chOff x="4411970" y="4340222"/>
            <a:chExt cx="779467" cy="242683"/>
          </a:xfrm>
        </p:grpSpPr>
        <p:sp>
          <p:nvSpPr>
            <p:cNvPr id="10329" name="Google Shape;10329;p7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2" name="Google Shape;10332;p70"/>
          <p:cNvGrpSpPr/>
          <p:nvPr/>
        </p:nvGrpSpPr>
        <p:grpSpPr>
          <a:xfrm>
            <a:off x="1990126" y="2709308"/>
            <a:ext cx="965160" cy="216230"/>
            <a:chOff x="4411970" y="2468674"/>
            <a:chExt cx="747317" cy="167425"/>
          </a:xfrm>
        </p:grpSpPr>
        <p:sp>
          <p:nvSpPr>
            <p:cNvPr id="10333" name="Google Shape;10333;p7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5" name="Google Shape;10335;p70"/>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6" name="Google Shape;10336;p70"/>
          <p:cNvGrpSpPr/>
          <p:nvPr/>
        </p:nvGrpSpPr>
        <p:grpSpPr>
          <a:xfrm>
            <a:off x="997692" y="2334687"/>
            <a:ext cx="1959041" cy="208784"/>
            <a:chOff x="6336019" y="3733725"/>
            <a:chExt cx="2566206" cy="351310"/>
          </a:xfrm>
        </p:grpSpPr>
        <p:sp>
          <p:nvSpPr>
            <p:cNvPr id="10337" name="Google Shape;10337;p7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70"/>
          <p:cNvGrpSpPr/>
          <p:nvPr/>
        </p:nvGrpSpPr>
        <p:grpSpPr>
          <a:xfrm>
            <a:off x="1990126" y="3950602"/>
            <a:ext cx="946551" cy="153200"/>
            <a:chOff x="4404545" y="3301592"/>
            <a:chExt cx="782403" cy="129272"/>
          </a:xfrm>
        </p:grpSpPr>
        <p:sp>
          <p:nvSpPr>
            <p:cNvPr id="10342" name="Google Shape;10342;p7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70"/>
          <p:cNvGrpSpPr/>
          <p:nvPr/>
        </p:nvGrpSpPr>
        <p:grpSpPr>
          <a:xfrm>
            <a:off x="1990126" y="3695937"/>
            <a:ext cx="962257" cy="139127"/>
            <a:chOff x="4411970" y="3131459"/>
            <a:chExt cx="710520" cy="117397"/>
          </a:xfrm>
        </p:grpSpPr>
        <p:sp>
          <p:nvSpPr>
            <p:cNvPr id="10345" name="Google Shape;10345;p7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7" name="Google Shape;10347;p70"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8" name="Google Shape;10348;p70"/>
          <p:cNvGrpSpPr/>
          <p:nvPr/>
        </p:nvGrpSpPr>
        <p:grpSpPr>
          <a:xfrm>
            <a:off x="990271" y="3621603"/>
            <a:ext cx="823838" cy="458988"/>
            <a:chOff x="4411970" y="1801825"/>
            <a:chExt cx="734586" cy="409262"/>
          </a:xfrm>
        </p:grpSpPr>
        <p:sp>
          <p:nvSpPr>
            <p:cNvPr id="10349" name="Google Shape;10349;p7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1" name="Google Shape;10351;p70"/>
          <p:cNvGrpSpPr/>
          <p:nvPr/>
        </p:nvGrpSpPr>
        <p:grpSpPr>
          <a:xfrm>
            <a:off x="3095243" y="2339173"/>
            <a:ext cx="521514" cy="521514"/>
            <a:chOff x="5681300" y="2527788"/>
            <a:chExt cx="805800" cy="805800"/>
          </a:xfrm>
        </p:grpSpPr>
        <p:sp>
          <p:nvSpPr>
            <p:cNvPr id="10352" name="Google Shape;10352;p7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4" name="Google Shape;10354;p70"/>
          <p:cNvGrpSpPr/>
          <p:nvPr/>
        </p:nvGrpSpPr>
        <p:grpSpPr>
          <a:xfrm>
            <a:off x="3089483" y="3094865"/>
            <a:ext cx="533033" cy="533033"/>
            <a:chOff x="4049800" y="640400"/>
            <a:chExt cx="858900" cy="858900"/>
          </a:xfrm>
        </p:grpSpPr>
        <p:sp>
          <p:nvSpPr>
            <p:cNvPr id="10355" name="Google Shape;10355;p7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70"/>
          <p:cNvGrpSpPr/>
          <p:nvPr/>
        </p:nvGrpSpPr>
        <p:grpSpPr>
          <a:xfrm>
            <a:off x="3014966" y="3772543"/>
            <a:ext cx="682068" cy="682068"/>
            <a:chOff x="5080188" y="927900"/>
            <a:chExt cx="961200" cy="961200"/>
          </a:xfrm>
        </p:grpSpPr>
        <p:sp>
          <p:nvSpPr>
            <p:cNvPr id="10358" name="Google Shape;10358;p7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70"/>
          <p:cNvGrpSpPr/>
          <p:nvPr/>
        </p:nvGrpSpPr>
        <p:grpSpPr>
          <a:xfrm>
            <a:off x="4478465" y="3869234"/>
            <a:ext cx="505650" cy="504006"/>
            <a:chOff x="6039282" y="1042577"/>
            <a:chExt cx="734315" cy="731929"/>
          </a:xfrm>
        </p:grpSpPr>
        <p:sp>
          <p:nvSpPr>
            <p:cNvPr id="10367" name="Google Shape;10367;p7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0"/>
          <p:cNvGrpSpPr/>
          <p:nvPr/>
        </p:nvGrpSpPr>
        <p:grpSpPr>
          <a:xfrm>
            <a:off x="5091067" y="2298862"/>
            <a:ext cx="567744" cy="602136"/>
            <a:chOff x="1825800" y="1651625"/>
            <a:chExt cx="539989" cy="571775"/>
          </a:xfrm>
        </p:grpSpPr>
        <p:sp>
          <p:nvSpPr>
            <p:cNvPr id="10389" name="Google Shape;10389;p7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70"/>
          <p:cNvGrpSpPr/>
          <p:nvPr/>
        </p:nvGrpSpPr>
        <p:grpSpPr>
          <a:xfrm>
            <a:off x="3765995" y="3855579"/>
            <a:ext cx="508123" cy="507955"/>
            <a:chOff x="1897577" y="2802432"/>
            <a:chExt cx="492176" cy="492014"/>
          </a:xfrm>
        </p:grpSpPr>
        <p:sp>
          <p:nvSpPr>
            <p:cNvPr id="10394" name="Google Shape;10394;p7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70"/>
          <p:cNvGrpSpPr/>
          <p:nvPr/>
        </p:nvGrpSpPr>
        <p:grpSpPr>
          <a:xfrm>
            <a:off x="997525" y="4169123"/>
            <a:ext cx="809227" cy="200842"/>
            <a:chOff x="2013045" y="4813233"/>
            <a:chExt cx="921986" cy="228854"/>
          </a:xfrm>
        </p:grpSpPr>
        <p:sp>
          <p:nvSpPr>
            <p:cNvPr id="10407" name="Google Shape;10407;p7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70"/>
          <p:cNvGrpSpPr/>
          <p:nvPr/>
        </p:nvGrpSpPr>
        <p:grpSpPr>
          <a:xfrm>
            <a:off x="1005985" y="2656004"/>
            <a:ext cx="792421" cy="269941"/>
            <a:chOff x="1046767" y="4756633"/>
            <a:chExt cx="859646" cy="292841"/>
          </a:xfrm>
        </p:grpSpPr>
        <p:sp>
          <p:nvSpPr>
            <p:cNvPr id="10410" name="Google Shape;10410;p7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3" name="Google Shape;10413;p7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7" name="Google Shape;10417;p70"/>
          <p:cNvGrpSpPr/>
          <p:nvPr/>
        </p:nvGrpSpPr>
        <p:grpSpPr>
          <a:xfrm>
            <a:off x="7141841" y="2550562"/>
            <a:ext cx="166473" cy="141497"/>
            <a:chOff x="4660325" y="1866850"/>
            <a:chExt cx="68350" cy="58100"/>
          </a:xfrm>
        </p:grpSpPr>
        <p:sp>
          <p:nvSpPr>
            <p:cNvPr id="10418" name="Google Shape;10418;p7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70"/>
          <p:cNvGrpSpPr/>
          <p:nvPr/>
        </p:nvGrpSpPr>
        <p:grpSpPr>
          <a:xfrm>
            <a:off x="7451186" y="2576286"/>
            <a:ext cx="162515" cy="90049"/>
            <a:chOff x="4791775" y="1877500"/>
            <a:chExt cx="66725" cy="36975"/>
          </a:xfrm>
        </p:grpSpPr>
        <p:sp>
          <p:nvSpPr>
            <p:cNvPr id="10421" name="Google Shape;10421;p7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70"/>
          <p:cNvGrpSpPr/>
          <p:nvPr/>
        </p:nvGrpSpPr>
        <p:grpSpPr>
          <a:xfrm>
            <a:off x="7772899" y="2576286"/>
            <a:ext cx="144979" cy="90049"/>
            <a:chOff x="4923925" y="1877500"/>
            <a:chExt cx="59525" cy="36975"/>
          </a:xfrm>
        </p:grpSpPr>
        <p:sp>
          <p:nvSpPr>
            <p:cNvPr id="10424" name="Google Shape;10424;p7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70"/>
          <p:cNvGrpSpPr/>
          <p:nvPr/>
        </p:nvGrpSpPr>
        <p:grpSpPr>
          <a:xfrm>
            <a:off x="8067390" y="2558477"/>
            <a:ext cx="141447" cy="125667"/>
            <a:chOff x="5058450" y="1870100"/>
            <a:chExt cx="58075" cy="51600"/>
          </a:xfrm>
        </p:grpSpPr>
        <p:sp>
          <p:nvSpPr>
            <p:cNvPr id="10427" name="Google Shape;10427;p7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70"/>
          <p:cNvGrpSpPr/>
          <p:nvPr/>
        </p:nvGrpSpPr>
        <p:grpSpPr>
          <a:xfrm>
            <a:off x="7481905" y="2980885"/>
            <a:ext cx="101077" cy="107645"/>
            <a:chOff x="4811425" y="2065025"/>
            <a:chExt cx="41500" cy="44200"/>
          </a:xfrm>
        </p:grpSpPr>
        <p:sp>
          <p:nvSpPr>
            <p:cNvPr id="10430" name="Google Shape;10430;p7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70"/>
          <p:cNvGrpSpPr/>
          <p:nvPr/>
        </p:nvGrpSpPr>
        <p:grpSpPr>
          <a:xfrm>
            <a:off x="7774342" y="2981098"/>
            <a:ext cx="120867" cy="107218"/>
            <a:chOff x="4929875" y="2065025"/>
            <a:chExt cx="49625" cy="44025"/>
          </a:xfrm>
        </p:grpSpPr>
        <p:sp>
          <p:nvSpPr>
            <p:cNvPr id="10433" name="Google Shape;10433;p7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70"/>
          <p:cNvGrpSpPr/>
          <p:nvPr/>
        </p:nvGrpSpPr>
        <p:grpSpPr>
          <a:xfrm>
            <a:off x="8103011" y="2984112"/>
            <a:ext cx="70206" cy="101191"/>
            <a:chOff x="5083925" y="2066350"/>
            <a:chExt cx="28825" cy="41550"/>
          </a:xfrm>
        </p:grpSpPr>
        <p:sp>
          <p:nvSpPr>
            <p:cNvPr id="10436" name="Google Shape;10436;p7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8" name="Google Shape;10438;p70"/>
          <p:cNvGrpSpPr/>
          <p:nvPr/>
        </p:nvGrpSpPr>
        <p:grpSpPr>
          <a:xfrm>
            <a:off x="7134565" y="2999759"/>
            <a:ext cx="181026" cy="69896"/>
            <a:chOff x="4659775" y="2072775"/>
            <a:chExt cx="74325" cy="28700"/>
          </a:xfrm>
        </p:grpSpPr>
        <p:sp>
          <p:nvSpPr>
            <p:cNvPr id="10439" name="Google Shape;10439;p7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70"/>
          <p:cNvGrpSpPr/>
          <p:nvPr/>
        </p:nvGrpSpPr>
        <p:grpSpPr>
          <a:xfrm>
            <a:off x="8054421" y="2790324"/>
            <a:ext cx="167387" cy="89197"/>
            <a:chOff x="4662475" y="1976500"/>
            <a:chExt cx="68725" cy="36625"/>
          </a:xfrm>
        </p:grpSpPr>
        <p:sp>
          <p:nvSpPr>
            <p:cNvPr id="10443" name="Google Shape;10443;p7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70"/>
          <p:cNvGrpSpPr/>
          <p:nvPr/>
        </p:nvGrpSpPr>
        <p:grpSpPr>
          <a:xfrm>
            <a:off x="7751326" y="2793764"/>
            <a:ext cx="166899" cy="82317"/>
            <a:chOff x="4920150" y="1977875"/>
            <a:chExt cx="68525" cy="33800"/>
          </a:xfrm>
        </p:grpSpPr>
        <p:sp>
          <p:nvSpPr>
            <p:cNvPr id="10447" name="Google Shape;10447;p7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70"/>
          <p:cNvGrpSpPr/>
          <p:nvPr/>
        </p:nvGrpSpPr>
        <p:grpSpPr>
          <a:xfrm>
            <a:off x="7162483" y="3197682"/>
            <a:ext cx="125190" cy="127859"/>
            <a:chOff x="4676550" y="2160575"/>
            <a:chExt cx="51400" cy="52500"/>
          </a:xfrm>
        </p:grpSpPr>
        <p:sp>
          <p:nvSpPr>
            <p:cNvPr id="10451" name="Google Shape;10451;p7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70"/>
          <p:cNvGrpSpPr/>
          <p:nvPr/>
        </p:nvGrpSpPr>
        <p:grpSpPr>
          <a:xfrm>
            <a:off x="7459741" y="3204714"/>
            <a:ext cx="145405" cy="113794"/>
            <a:chOff x="4768325" y="2163475"/>
            <a:chExt cx="59700" cy="46725"/>
          </a:xfrm>
        </p:grpSpPr>
        <p:sp>
          <p:nvSpPr>
            <p:cNvPr id="10455" name="Google Shape;10455;p7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7" name="Google Shape;10457;p7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3" name="Google Shape;10463;p70"/>
          <p:cNvGrpSpPr/>
          <p:nvPr/>
        </p:nvGrpSpPr>
        <p:grpSpPr>
          <a:xfrm>
            <a:off x="7476059" y="3459808"/>
            <a:ext cx="112768" cy="106853"/>
            <a:chOff x="4768575" y="2253950"/>
            <a:chExt cx="46300" cy="43875"/>
          </a:xfrm>
        </p:grpSpPr>
        <p:sp>
          <p:nvSpPr>
            <p:cNvPr id="10464" name="Google Shape;10464;p7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70"/>
          <p:cNvGrpSpPr/>
          <p:nvPr/>
        </p:nvGrpSpPr>
        <p:grpSpPr>
          <a:xfrm>
            <a:off x="7775682" y="3948834"/>
            <a:ext cx="118187" cy="146246"/>
            <a:chOff x="4960900" y="2433225"/>
            <a:chExt cx="48525" cy="60050"/>
          </a:xfrm>
        </p:grpSpPr>
        <p:sp>
          <p:nvSpPr>
            <p:cNvPr id="10467" name="Google Shape;10467;p7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70"/>
          <p:cNvGrpSpPr/>
          <p:nvPr/>
        </p:nvGrpSpPr>
        <p:grpSpPr>
          <a:xfrm>
            <a:off x="7464247" y="4212895"/>
            <a:ext cx="136394" cy="143810"/>
            <a:chOff x="4854075" y="2527625"/>
            <a:chExt cx="56000" cy="59050"/>
          </a:xfrm>
        </p:grpSpPr>
        <p:sp>
          <p:nvSpPr>
            <p:cNvPr id="10470" name="Google Shape;10470;p7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2" name="Google Shape;10472;p7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5" name="Google Shape;10475;p70"/>
          <p:cNvGrpSpPr/>
          <p:nvPr/>
        </p:nvGrpSpPr>
        <p:grpSpPr>
          <a:xfrm>
            <a:off x="8088458" y="3676639"/>
            <a:ext cx="99312" cy="160797"/>
            <a:chOff x="5059700" y="2334775"/>
            <a:chExt cx="40775" cy="66025"/>
          </a:xfrm>
        </p:grpSpPr>
        <p:sp>
          <p:nvSpPr>
            <p:cNvPr id="10476" name="Google Shape;10476;p7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70"/>
          <p:cNvGrpSpPr/>
          <p:nvPr/>
        </p:nvGrpSpPr>
        <p:grpSpPr>
          <a:xfrm>
            <a:off x="8045622" y="3941771"/>
            <a:ext cx="184984" cy="160371"/>
            <a:chOff x="5037700" y="2430325"/>
            <a:chExt cx="75950" cy="65850"/>
          </a:xfrm>
        </p:grpSpPr>
        <p:sp>
          <p:nvSpPr>
            <p:cNvPr id="10486" name="Google Shape;10486;p7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70"/>
          <p:cNvGrpSpPr/>
          <p:nvPr/>
        </p:nvGrpSpPr>
        <p:grpSpPr>
          <a:xfrm>
            <a:off x="7465128" y="3708223"/>
            <a:ext cx="173014" cy="97629"/>
            <a:chOff x="4756975" y="2341800"/>
            <a:chExt cx="91975" cy="51925"/>
          </a:xfrm>
        </p:grpSpPr>
        <p:sp>
          <p:nvSpPr>
            <p:cNvPr id="10489" name="Google Shape;10489;p7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70"/>
          <p:cNvGrpSpPr/>
          <p:nvPr/>
        </p:nvGrpSpPr>
        <p:grpSpPr>
          <a:xfrm>
            <a:off x="7732065" y="4196920"/>
            <a:ext cx="212497" cy="175761"/>
            <a:chOff x="4943575" y="2516350"/>
            <a:chExt cx="98675" cy="81700"/>
          </a:xfrm>
        </p:grpSpPr>
        <p:sp>
          <p:nvSpPr>
            <p:cNvPr id="10510" name="Google Shape;10510;p7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8" name="Google Shape;10588;p7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0"/>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0"/>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596"/>
        <p:cNvGrpSpPr/>
        <p:nvPr/>
      </p:nvGrpSpPr>
      <p:grpSpPr>
        <a:xfrm>
          <a:off x="0" y="0"/>
          <a:ext cx="0" cy="0"/>
          <a:chOff x="0" y="0"/>
          <a:chExt cx="0" cy="0"/>
        </a:xfrm>
      </p:grpSpPr>
      <p:grpSp>
        <p:nvGrpSpPr>
          <p:cNvPr id="10597" name="Google Shape;10597;p71"/>
          <p:cNvGrpSpPr/>
          <p:nvPr/>
        </p:nvGrpSpPr>
        <p:grpSpPr>
          <a:xfrm>
            <a:off x="6647587" y="3567393"/>
            <a:ext cx="560636" cy="516497"/>
            <a:chOff x="6652051" y="3714143"/>
            <a:chExt cx="560636" cy="516497"/>
          </a:xfrm>
        </p:grpSpPr>
        <p:grpSp>
          <p:nvGrpSpPr>
            <p:cNvPr id="10598" name="Google Shape;10598;p71"/>
            <p:cNvGrpSpPr/>
            <p:nvPr/>
          </p:nvGrpSpPr>
          <p:grpSpPr>
            <a:xfrm>
              <a:off x="6669657" y="3716715"/>
              <a:ext cx="466768" cy="464314"/>
              <a:chOff x="3139766" y="765669"/>
              <a:chExt cx="886380" cy="881888"/>
            </a:xfrm>
          </p:grpSpPr>
          <p:grpSp>
            <p:nvGrpSpPr>
              <p:cNvPr id="10599" name="Google Shape;10599;p71"/>
              <p:cNvGrpSpPr/>
              <p:nvPr/>
            </p:nvGrpSpPr>
            <p:grpSpPr>
              <a:xfrm>
                <a:off x="3139766" y="765669"/>
                <a:ext cx="886380" cy="881888"/>
                <a:chOff x="3139766" y="765669"/>
                <a:chExt cx="886380" cy="881888"/>
              </a:xfrm>
            </p:grpSpPr>
            <p:sp>
              <p:nvSpPr>
                <p:cNvPr id="10600" name="Google Shape;10600;p7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9" name="Google Shape;10609;p7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3" name="Google Shape;10613;p7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4" name="Google Shape;10614;p71"/>
          <p:cNvGrpSpPr/>
          <p:nvPr/>
        </p:nvGrpSpPr>
        <p:grpSpPr>
          <a:xfrm>
            <a:off x="7646296" y="3047976"/>
            <a:ext cx="104231" cy="320340"/>
            <a:chOff x="7564426" y="3224343"/>
            <a:chExt cx="119985" cy="368801"/>
          </a:xfrm>
        </p:grpSpPr>
        <p:sp>
          <p:nvSpPr>
            <p:cNvPr id="10615" name="Google Shape;10615;p7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71"/>
          <p:cNvGrpSpPr/>
          <p:nvPr/>
        </p:nvGrpSpPr>
        <p:grpSpPr>
          <a:xfrm>
            <a:off x="7345785" y="3042077"/>
            <a:ext cx="189489" cy="332132"/>
            <a:chOff x="8370831" y="3202002"/>
            <a:chExt cx="218129" cy="382376"/>
          </a:xfrm>
        </p:grpSpPr>
        <p:sp>
          <p:nvSpPr>
            <p:cNvPr id="10618" name="Google Shape;10618;p7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0" name="Google Shape;10620;p71"/>
          <p:cNvGrpSpPr/>
          <p:nvPr/>
        </p:nvGrpSpPr>
        <p:grpSpPr>
          <a:xfrm>
            <a:off x="8069174" y="3453209"/>
            <a:ext cx="309429" cy="267000"/>
            <a:chOff x="6742064" y="3750480"/>
            <a:chExt cx="399315" cy="344560"/>
          </a:xfrm>
        </p:grpSpPr>
        <p:sp>
          <p:nvSpPr>
            <p:cNvPr id="10621" name="Google Shape;10621;p7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71"/>
          <p:cNvGrpSpPr/>
          <p:nvPr/>
        </p:nvGrpSpPr>
        <p:grpSpPr>
          <a:xfrm>
            <a:off x="7608193" y="3804257"/>
            <a:ext cx="180437" cy="281608"/>
            <a:chOff x="7248525" y="3739696"/>
            <a:chExt cx="230531" cy="359790"/>
          </a:xfrm>
        </p:grpSpPr>
        <p:sp>
          <p:nvSpPr>
            <p:cNvPr id="10624" name="Google Shape;10624;p7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71"/>
          <p:cNvGrpSpPr/>
          <p:nvPr/>
        </p:nvGrpSpPr>
        <p:grpSpPr>
          <a:xfrm>
            <a:off x="7854113" y="3447481"/>
            <a:ext cx="162896" cy="278710"/>
            <a:chOff x="7601242" y="3729267"/>
            <a:chExt cx="222566" cy="380803"/>
          </a:xfrm>
        </p:grpSpPr>
        <p:sp>
          <p:nvSpPr>
            <p:cNvPr id="10627" name="Google Shape;10627;p7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9" name="Google Shape;10629;p71"/>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0" name="Google Shape;10630;p71"/>
          <p:cNvGrpSpPr/>
          <p:nvPr/>
        </p:nvGrpSpPr>
        <p:grpSpPr>
          <a:xfrm>
            <a:off x="7343758" y="3448622"/>
            <a:ext cx="193543" cy="275990"/>
            <a:chOff x="8304647" y="3738687"/>
            <a:chExt cx="225076" cy="320956"/>
          </a:xfrm>
        </p:grpSpPr>
        <p:sp>
          <p:nvSpPr>
            <p:cNvPr id="10631" name="Google Shape;10631;p7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71"/>
          <p:cNvGrpSpPr/>
          <p:nvPr/>
        </p:nvGrpSpPr>
        <p:grpSpPr>
          <a:xfrm>
            <a:off x="7616251" y="3448622"/>
            <a:ext cx="178492" cy="275990"/>
            <a:chOff x="8615101" y="3738687"/>
            <a:chExt cx="207573" cy="320956"/>
          </a:xfrm>
        </p:grpSpPr>
        <p:sp>
          <p:nvSpPr>
            <p:cNvPr id="10635" name="Google Shape;10635;p7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8" name="Google Shape;10638;p71"/>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9" name="Google Shape;10639;p71"/>
          <p:cNvGrpSpPr/>
          <p:nvPr/>
        </p:nvGrpSpPr>
        <p:grpSpPr>
          <a:xfrm>
            <a:off x="7841782" y="3851282"/>
            <a:ext cx="187557" cy="187557"/>
            <a:chOff x="8565775" y="671075"/>
            <a:chExt cx="441000" cy="441000"/>
          </a:xfrm>
        </p:grpSpPr>
        <p:sp>
          <p:nvSpPr>
            <p:cNvPr id="10640" name="Google Shape;10640;p7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2" name="Google Shape;10642;p71"/>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1"/>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4" name="Google Shape;10644;p71"/>
          <p:cNvGrpSpPr/>
          <p:nvPr/>
        </p:nvGrpSpPr>
        <p:grpSpPr>
          <a:xfrm>
            <a:off x="5996254" y="2923808"/>
            <a:ext cx="587865" cy="517731"/>
            <a:chOff x="6000718" y="3070557"/>
            <a:chExt cx="587865" cy="517731"/>
          </a:xfrm>
        </p:grpSpPr>
        <p:sp>
          <p:nvSpPr>
            <p:cNvPr id="10645" name="Google Shape;10645;p7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5" name="Google Shape;10655;p71"/>
          <p:cNvGrpSpPr/>
          <p:nvPr/>
        </p:nvGrpSpPr>
        <p:grpSpPr>
          <a:xfrm>
            <a:off x="6011059" y="3567468"/>
            <a:ext cx="557665" cy="516387"/>
            <a:chOff x="6015523" y="3714217"/>
            <a:chExt cx="557665" cy="516387"/>
          </a:xfrm>
        </p:grpSpPr>
        <p:grpSp>
          <p:nvGrpSpPr>
            <p:cNvPr id="10656" name="Google Shape;10656;p71"/>
            <p:cNvGrpSpPr/>
            <p:nvPr/>
          </p:nvGrpSpPr>
          <p:grpSpPr>
            <a:xfrm>
              <a:off x="6036094" y="3716980"/>
              <a:ext cx="529822" cy="510480"/>
              <a:chOff x="3148311" y="-545634"/>
              <a:chExt cx="1006118" cy="969572"/>
            </a:xfrm>
          </p:grpSpPr>
          <p:sp>
            <p:nvSpPr>
              <p:cNvPr id="10657" name="Google Shape;10657;p7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7" name="Google Shape;10667;p7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71"/>
          <p:cNvGrpSpPr/>
          <p:nvPr/>
        </p:nvGrpSpPr>
        <p:grpSpPr>
          <a:xfrm>
            <a:off x="6639841" y="2926879"/>
            <a:ext cx="576302" cy="511871"/>
            <a:chOff x="6644304" y="3073628"/>
            <a:chExt cx="576302" cy="511871"/>
          </a:xfrm>
        </p:grpSpPr>
        <p:grpSp>
          <p:nvGrpSpPr>
            <p:cNvPr id="10669" name="Google Shape;10669;p71"/>
            <p:cNvGrpSpPr/>
            <p:nvPr/>
          </p:nvGrpSpPr>
          <p:grpSpPr>
            <a:xfrm>
              <a:off x="6712169" y="3073651"/>
              <a:ext cx="481611" cy="506713"/>
              <a:chOff x="1833536" y="-546641"/>
              <a:chExt cx="914567" cy="962419"/>
            </a:xfrm>
          </p:grpSpPr>
          <p:grpSp>
            <p:nvGrpSpPr>
              <p:cNvPr id="10670" name="Google Shape;10670;p71"/>
              <p:cNvGrpSpPr/>
              <p:nvPr/>
            </p:nvGrpSpPr>
            <p:grpSpPr>
              <a:xfrm>
                <a:off x="1833536" y="-524249"/>
                <a:ext cx="914567" cy="940027"/>
                <a:chOff x="1833536" y="-524249"/>
                <a:chExt cx="914567" cy="940027"/>
              </a:xfrm>
            </p:grpSpPr>
            <p:sp>
              <p:nvSpPr>
                <p:cNvPr id="10671" name="Google Shape;10671;p7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6" name="Google Shape;10676;p7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0" name="Google Shape;10680;p7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71"/>
          <p:cNvGrpSpPr/>
          <p:nvPr/>
        </p:nvGrpSpPr>
        <p:grpSpPr>
          <a:xfrm>
            <a:off x="719115" y="2852867"/>
            <a:ext cx="2622876" cy="1333540"/>
            <a:chOff x="238125" y="1038125"/>
            <a:chExt cx="7146800" cy="3633625"/>
          </a:xfrm>
        </p:grpSpPr>
        <p:sp>
          <p:nvSpPr>
            <p:cNvPr id="10682" name="Google Shape;10682;p7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4" name="Google Shape;12254;p71"/>
          <p:cNvGrpSpPr/>
          <p:nvPr/>
        </p:nvGrpSpPr>
        <p:grpSpPr>
          <a:xfrm>
            <a:off x="5904877" y="1016248"/>
            <a:ext cx="2435960" cy="1297725"/>
            <a:chOff x="233350" y="949250"/>
            <a:chExt cx="7137300" cy="3802300"/>
          </a:xfrm>
        </p:grpSpPr>
        <p:sp>
          <p:nvSpPr>
            <p:cNvPr id="12255" name="Google Shape;12255;p7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71"/>
          <p:cNvGrpSpPr/>
          <p:nvPr/>
        </p:nvGrpSpPr>
        <p:grpSpPr>
          <a:xfrm>
            <a:off x="698034" y="977939"/>
            <a:ext cx="2665073" cy="1317140"/>
            <a:chOff x="793334" y="1192826"/>
            <a:chExt cx="2665073" cy="1317140"/>
          </a:xfrm>
        </p:grpSpPr>
        <p:sp>
          <p:nvSpPr>
            <p:cNvPr id="12307" name="Google Shape;12307;p7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1"/>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1"/>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1"/>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1"/>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1"/>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1"/>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1"/>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1"/>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1"/>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1"/>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1"/>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1"/>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1"/>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1"/>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1"/>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1"/>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1"/>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1"/>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1"/>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1"/>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1"/>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1"/>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1"/>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1"/>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1"/>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1"/>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1"/>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1"/>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1"/>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1"/>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1"/>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1"/>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1"/>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1"/>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1"/>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1"/>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1"/>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7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1"/>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1"/>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1"/>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1"/>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1"/>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1"/>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1"/>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1"/>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1"/>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1"/>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1"/>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1"/>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1"/>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1"/>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1"/>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1"/>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1"/>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1"/>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1"/>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7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1"/>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1"/>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1"/>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1"/>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1"/>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1"/>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1"/>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1"/>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1"/>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1"/>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1"/>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1"/>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1"/>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7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1"/>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1"/>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7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7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7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7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71"/>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1"/>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7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7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7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1"/>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7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7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7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7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1"/>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7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7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7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7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7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1"/>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1"/>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7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7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7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7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7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1"/>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7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1"/>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7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7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71"/>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7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71"/>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1"/>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7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7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7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1"/>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7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7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7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71"/>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7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71"/>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1"/>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7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7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7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7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7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7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7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7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7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7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7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7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7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7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7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7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7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7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7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7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7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7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7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7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7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7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7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7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7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7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7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71"/>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7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7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7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7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1"/>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7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7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7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7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7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7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7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7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7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7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7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7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7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7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7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7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7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7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7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7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7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7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7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7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7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7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7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7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7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7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7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7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7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7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7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7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7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71"/>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71"/>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1"/>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1"/>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1"/>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1"/>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7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7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7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7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7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7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71"/>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7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7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7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7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7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7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7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7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1"/>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7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7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1"/>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7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1"/>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7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7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7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7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7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7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7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7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7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7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7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7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7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7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7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7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7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7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7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7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7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7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1"/>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1"/>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7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7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7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1"/>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7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7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7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7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1"/>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7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1"/>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71"/>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71"/>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7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1"/>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7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1"/>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1"/>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7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7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7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7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7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7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7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1"/>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1"/>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71"/>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1"/>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1"/>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7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7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1"/>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1"/>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71"/>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1"/>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1"/>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7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1"/>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71"/>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7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1"/>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7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7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7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7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7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1"/>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7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7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7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7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7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7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1"/>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1"/>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1"/>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7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1"/>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7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7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1"/>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1"/>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1"/>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7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7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7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1"/>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7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7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7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7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7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1"/>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1"/>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1"/>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71"/>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71"/>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1"/>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71"/>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7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1"/>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7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71"/>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7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7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1"/>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7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7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7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1"/>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1"/>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71"/>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7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7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1"/>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1"/>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7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7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1"/>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71"/>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1"/>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71"/>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1"/>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7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7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7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7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7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7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1"/>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1"/>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7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1"/>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7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7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7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7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7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71"/>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7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7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1"/>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1"/>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1"/>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7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7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1"/>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71"/>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7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1"/>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1"/>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7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1"/>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1"/>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1"/>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7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7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7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7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7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7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7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1"/>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1"/>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7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7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7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7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7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7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1"/>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7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7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7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7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7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7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1"/>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7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7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1"/>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1"/>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1"/>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7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1"/>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7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7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7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1"/>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1"/>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7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7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7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1"/>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1"/>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1"/>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7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71"/>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1"/>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1"/>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7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7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7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1"/>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7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7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7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7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7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7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1"/>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7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1"/>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7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7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1"/>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1"/>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1"/>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71"/>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1"/>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1"/>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7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7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7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7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7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7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1"/>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1"/>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1"/>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71"/>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71"/>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1"/>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7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7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7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7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7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7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7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7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7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7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1"/>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7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1"/>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7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1"/>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7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7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7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7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7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7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7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7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7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7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7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7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7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7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7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7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7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7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7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7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7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1"/>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7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7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7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7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7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1"/>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7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7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7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7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7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7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7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7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1"/>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7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7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7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7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7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7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71"/>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71"/>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1"/>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7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1"/>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7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7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7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7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7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7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7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7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7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1"/>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1"/>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1"/>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7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7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1"/>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7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7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7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7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7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7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7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7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7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7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1"/>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71"/>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1"/>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1"/>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1"/>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7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1"/>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1"/>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7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1"/>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7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7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7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7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7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7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7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7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7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7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7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7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7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71"/>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7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71"/>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1"/>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1"/>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71"/>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7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7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71"/>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7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7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71"/>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71"/>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7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7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7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7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1"/>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7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7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7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1"/>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7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7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7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7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7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7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7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7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1"/>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7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7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7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7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71"/>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7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7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7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1"/>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7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7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7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7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7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7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7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7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7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7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1"/>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7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7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7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7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7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7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7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7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7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7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71"/>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7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7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7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7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7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7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7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71"/>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7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7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7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7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7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7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7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7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1"/>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7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7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7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7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7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7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7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7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7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7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7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7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7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7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7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7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7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7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7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7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7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7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7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7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7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1"/>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7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7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7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7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7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7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1"/>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7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1"/>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7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7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7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7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7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7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7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71"/>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7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71"/>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7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7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7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71"/>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7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7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7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7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7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7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7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1"/>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7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7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71"/>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7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7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71"/>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71"/>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71"/>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71"/>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7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7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7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7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71"/>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7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7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7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7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7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7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7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7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7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7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1"/>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7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71"/>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1"/>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7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7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7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7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7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7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71"/>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71"/>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1"/>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7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7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7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7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7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7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7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7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7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7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7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7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7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71"/>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7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71"/>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7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7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7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7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7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7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7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71"/>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71"/>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7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7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7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7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7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7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7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7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7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7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7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7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7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7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7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7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7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7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7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7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7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7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7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7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7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7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7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7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71"/>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7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7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7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7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71"/>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7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7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7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7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71"/>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7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7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7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7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7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7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7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1"/>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7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7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7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7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7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7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7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7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7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7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7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7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7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7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7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7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7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71"/>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71"/>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7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7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7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7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7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7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7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7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7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7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71"/>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7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7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7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7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7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7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7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7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7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7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7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7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7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7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7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7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7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7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7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7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7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7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7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7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7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7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7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7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7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7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7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7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7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7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7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7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7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7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7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7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7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7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7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7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7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7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7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7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71"/>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7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7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7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7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7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7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7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7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7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7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7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7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7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7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7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7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7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7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7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7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7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7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7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7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71"/>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1"/>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7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7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7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7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1"/>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7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7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7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7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7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7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7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7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7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7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7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7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7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7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7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7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7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7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7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7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7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71"/>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7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7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7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7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1"/>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7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7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7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7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7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7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7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1"/>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7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7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7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7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7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71"/>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7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1"/>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7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7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7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7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7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7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7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7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7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7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7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7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7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7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7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7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7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7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7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7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7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7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7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7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7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7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7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7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7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7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7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7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7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7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7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7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7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7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7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7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7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7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7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7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7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7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7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7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7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7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7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7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7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7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7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71"/>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7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7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7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7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7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7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7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7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7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7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71"/>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7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7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7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7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7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7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7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7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7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7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7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7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7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7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7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7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7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7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7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7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7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71"/>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7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7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7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7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7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7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7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7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7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7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7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7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7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7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7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7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7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7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7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7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7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7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7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7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1"/>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7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7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7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7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7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7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71"/>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7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7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7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7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7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7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7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7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7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7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7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7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7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71"/>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7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7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7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7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7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7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7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7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71"/>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7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7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7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7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7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7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7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7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7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7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7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7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7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7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71"/>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7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71"/>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7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7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7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7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7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7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7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7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7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7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7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7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7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7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7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7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7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7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7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7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7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7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7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7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7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7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7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7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71"/>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71"/>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7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71"/>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7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71"/>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71"/>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7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7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7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7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7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7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7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7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7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7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7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7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7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7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7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7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7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7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7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7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7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7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7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1"/>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7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7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1"/>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7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7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7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7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7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7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7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7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7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7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7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7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7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7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7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7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7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7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7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7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7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7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7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7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7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7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7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7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7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7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7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7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71"/>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71"/>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71"/>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71"/>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7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71"/>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7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7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7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7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71"/>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7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71"/>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7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7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7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7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7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7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7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7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7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7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7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7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7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7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7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7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7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7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7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7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7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7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7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7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7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7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7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7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7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7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7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7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7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7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7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7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7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7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7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7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7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7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7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7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7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7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7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71"/>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7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7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7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7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7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7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7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7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7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7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7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7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7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7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7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7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7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7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7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7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7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7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7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7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7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7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7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7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7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7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7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7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7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7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7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7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7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7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7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7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7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7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7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7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7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71"/>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7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7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7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7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7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7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7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7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7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7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7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7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7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7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7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7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7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7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7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7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7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7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7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7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7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7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7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7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71"/>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7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7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7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7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7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7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7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7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7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7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7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7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7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7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7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7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7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7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7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7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7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7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7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7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7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7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7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7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7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7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7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7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7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7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7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7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7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7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7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7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71"/>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7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7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7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7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7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7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71"/>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7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7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7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7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7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7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7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7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7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7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7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7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7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7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7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7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7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7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7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7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7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7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7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7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7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71"/>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7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7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71"/>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7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7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7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7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7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7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71"/>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71"/>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7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7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7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71"/>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7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7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7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7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7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7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71"/>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71"/>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71"/>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71"/>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7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7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7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7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7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7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7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71"/>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71"/>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7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7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7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7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7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7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7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7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71"/>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7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7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7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71"/>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7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7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7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7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7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7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7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7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7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7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7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7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7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7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7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7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7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7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7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7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7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7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7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7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7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7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7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7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7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7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7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7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7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7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7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7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7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7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7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7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7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71"/>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7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7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7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7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7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7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7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7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71"/>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71"/>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7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7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7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7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7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7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7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7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7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7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7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7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7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71"/>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71"/>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7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71"/>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7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7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7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7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7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71"/>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7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7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7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7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7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7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7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7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7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71"/>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71"/>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71"/>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7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7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7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7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7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71"/>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7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7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7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7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7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7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7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71"/>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7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7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7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7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7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7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7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7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7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7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71"/>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7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7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7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7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7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7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7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7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7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7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7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7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7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7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7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7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7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7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7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7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7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7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7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7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7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7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7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7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7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7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7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7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7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7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7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7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7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7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7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7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7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4" name="Google Shape;16274;p71"/>
          <p:cNvGrpSpPr/>
          <p:nvPr/>
        </p:nvGrpSpPr>
        <p:grpSpPr>
          <a:xfrm>
            <a:off x="3416804" y="902588"/>
            <a:ext cx="2310381" cy="1488888"/>
            <a:chOff x="229225" y="549050"/>
            <a:chExt cx="7161750" cy="4615275"/>
          </a:xfrm>
        </p:grpSpPr>
        <p:sp>
          <p:nvSpPr>
            <p:cNvPr id="16275" name="Google Shape;16275;p71"/>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71"/>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71"/>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71"/>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71"/>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71"/>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71"/>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71"/>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71"/>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71"/>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71"/>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71"/>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71"/>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71"/>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71"/>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71"/>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71"/>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71"/>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71"/>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71"/>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71"/>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71"/>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71"/>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71"/>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71"/>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71"/>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71"/>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71"/>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71"/>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71"/>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71"/>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71"/>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71"/>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71"/>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71"/>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71"/>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71"/>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71"/>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71"/>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71"/>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71"/>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71"/>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71"/>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71"/>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71"/>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71"/>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71"/>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71"/>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71"/>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71"/>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71"/>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71"/>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71"/>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71"/>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71"/>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71"/>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71"/>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71"/>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71"/>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71"/>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71"/>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71"/>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71"/>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71"/>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71"/>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71"/>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71"/>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71"/>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71"/>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71"/>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71"/>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71"/>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71"/>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71"/>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71"/>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71"/>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71"/>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71"/>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71"/>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71"/>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71"/>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71"/>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71"/>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71"/>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71"/>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71"/>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71"/>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71"/>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71"/>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71"/>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71"/>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71"/>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71"/>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71"/>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71"/>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71"/>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71"/>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71"/>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71"/>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71"/>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71"/>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71"/>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71"/>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71"/>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71"/>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71"/>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71"/>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71"/>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71"/>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71"/>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71"/>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71"/>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71"/>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71"/>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71"/>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71"/>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71"/>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2" name="Google Shape;16392;p71"/>
          <p:cNvGrpSpPr/>
          <p:nvPr/>
        </p:nvGrpSpPr>
        <p:grpSpPr>
          <a:xfrm>
            <a:off x="3514722" y="2832485"/>
            <a:ext cx="2310282" cy="1374222"/>
            <a:chOff x="238125" y="732525"/>
            <a:chExt cx="7130500" cy="4241425"/>
          </a:xfrm>
        </p:grpSpPr>
        <p:sp>
          <p:nvSpPr>
            <p:cNvPr id="16393" name="Google Shape;16393;p71"/>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71"/>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71"/>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71"/>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71"/>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71"/>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71"/>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71"/>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71"/>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71"/>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71"/>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71"/>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71"/>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71"/>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71"/>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71"/>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71"/>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71"/>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71"/>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71"/>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71"/>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71"/>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71"/>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71"/>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71"/>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71"/>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71"/>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71"/>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71"/>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71"/>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71"/>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71"/>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71"/>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71"/>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71"/>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71"/>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71"/>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71"/>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71"/>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71"/>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71"/>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71"/>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71"/>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71"/>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71"/>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71"/>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71"/>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71"/>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71"/>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71"/>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71"/>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71"/>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71"/>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71"/>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71"/>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71"/>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71"/>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71"/>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71"/>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71"/>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71"/>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71"/>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71"/>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71"/>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71"/>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71"/>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71"/>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71"/>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71"/>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71"/>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71"/>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71"/>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71"/>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71"/>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71"/>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71"/>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71"/>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71"/>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71"/>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71"/>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71"/>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71"/>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71"/>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71"/>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71"/>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71"/>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71"/>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71"/>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71"/>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71"/>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71"/>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71"/>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71"/>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71"/>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71"/>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71"/>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71"/>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71"/>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71"/>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71"/>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71"/>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71"/>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71"/>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71"/>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71"/>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71"/>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71"/>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71"/>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71"/>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71"/>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71"/>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71"/>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71"/>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71"/>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6510"/>
        <p:cNvGrpSpPr/>
        <p:nvPr/>
      </p:nvGrpSpPr>
      <p:grpSpPr>
        <a:xfrm>
          <a:off x="0" y="0"/>
          <a:ext cx="0" cy="0"/>
          <a:chOff x="0" y="0"/>
          <a:chExt cx="0" cy="0"/>
        </a:xfrm>
      </p:grpSpPr>
      <p:grpSp>
        <p:nvGrpSpPr>
          <p:cNvPr id="16511" name="Google Shape;16511;p72"/>
          <p:cNvGrpSpPr/>
          <p:nvPr/>
        </p:nvGrpSpPr>
        <p:grpSpPr>
          <a:xfrm>
            <a:off x="2100561" y="3398658"/>
            <a:ext cx="1102891" cy="760337"/>
            <a:chOff x="4967783" y="2151471"/>
            <a:chExt cx="3920692" cy="2702940"/>
          </a:xfrm>
        </p:grpSpPr>
        <p:grpSp>
          <p:nvGrpSpPr>
            <p:cNvPr id="16512" name="Google Shape;16512;p72"/>
            <p:cNvGrpSpPr/>
            <p:nvPr/>
          </p:nvGrpSpPr>
          <p:grpSpPr>
            <a:xfrm>
              <a:off x="5045709" y="2252109"/>
              <a:ext cx="3761071" cy="2501708"/>
              <a:chOff x="2691784" y="1805334"/>
              <a:chExt cx="3761071" cy="2501708"/>
            </a:xfrm>
          </p:grpSpPr>
          <p:sp>
            <p:nvSpPr>
              <p:cNvPr id="16513" name="Google Shape;16513;p7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7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7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7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7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7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7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0" name="Google Shape;16520;p72"/>
            <p:cNvGrpSpPr/>
            <p:nvPr/>
          </p:nvGrpSpPr>
          <p:grpSpPr>
            <a:xfrm>
              <a:off x="4967783" y="2151471"/>
              <a:ext cx="3920692" cy="2702940"/>
              <a:chOff x="2613858" y="1704696"/>
              <a:chExt cx="3920692" cy="2702940"/>
            </a:xfrm>
          </p:grpSpPr>
          <p:sp>
            <p:nvSpPr>
              <p:cNvPr id="16521" name="Google Shape;16521;p7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7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7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7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7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26" name="Google Shape;16526;p72"/>
          <p:cNvGrpSpPr/>
          <p:nvPr/>
        </p:nvGrpSpPr>
        <p:grpSpPr>
          <a:xfrm>
            <a:off x="3504470" y="1286935"/>
            <a:ext cx="1561911" cy="708580"/>
            <a:chOff x="3530532" y="1496185"/>
            <a:chExt cx="1561911" cy="708580"/>
          </a:xfrm>
        </p:grpSpPr>
        <p:grpSp>
          <p:nvGrpSpPr>
            <p:cNvPr id="16527" name="Google Shape;16527;p72"/>
            <p:cNvGrpSpPr/>
            <p:nvPr/>
          </p:nvGrpSpPr>
          <p:grpSpPr>
            <a:xfrm>
              <a:off x="3720318" y="1857562"/>
              <a:ext cx="1372125" cy="54"/>
              <a:chOff x="3720318" y="1857562"/>
              <a:chExt cx="1372125" cy="54"/>
            </a:xfrm>
          </p:grpSpPr>
          <p:cxnSp>
            <p:nvCxnSpPr>
              <p:cNvPr id="16528" name="Google Shape;16528;p72"/>
              <p:cNvCxnSpPr>
                <a:endCxn id="1652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6530" name="Google Shape;16530;p7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6531" name="Google Shape;16531;p7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6532" name="Google Shape;16532;p72"/>
              <p:cNvCxnSpPr>
                <a:stCxn id="1652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6533" name="Google Shape;16533;p72"/>
            <p:cNvGrpSpPr/>
            <p:nvPr/>
          </p:nvGrpSpPr>
          <p:grpSpPr>
            <a:xfrm>
              <a:off x="3567462" y="1496185"/>
              <a:ext cx="286500" cy="272914"/>
              <a:chOff x="3567462" y="1496185"/>
              <a:chExt cx="286500" cy="272914"/>
            </a:xfrm>
          </p:grpSpPr>
          <p:cxnSp>
            <p:nvCxnSpPr>
              <p:cNvPr id="16534" name="Google Shape;16534;p7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6535" name="Google Shape;16535;p7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36" name="Google Shape;16536;p7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7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38" name="Google Shape;16538;p72"/>
            <p:cNvGrpSpPr/>
            <p:nvPr/>
          </p:nvGrpSpPr>
          <p:grpSpPr>
            <a:xfrm>
              <a:off x="3929014" y="1960574"/>
              <a:ext cx="286500" cy="242342"/>
              <a:chOff x="3929014" y="1960574"/>
              <a:chExt cx="286500" cy="242342"/>
            </a:xfrm>
          </p:grpSpPr>
          <p:cxnSp>
            <p:nvCxnSpPr>
              <p:cNvPr id="16539" name="Google Shape;16539;p7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6540" name="Google Shape;16540;p7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1" name="Google Shape;16541;p72"/>
            <p:cNvGrpSpPr/>
            <p:nvPr/>
          </p:nvGrpSpPr>
          <p:grpSpPr>
            <a:xfrm>
              <a:off x="4290828" y="1496185"/>
              <a:ext cx="286500" cy="272914"/>
              <a:chOff x="4290828" y="1496185"/>
              <a:chExt cx="286500" cy="272914"/>
            </a:xfrm>
          </p:grpSpPr>
          <p:cxnSp>
            <p:nvCxnSpPr>
              <p:cNvPr id="16542" name="Google Shape;16542;p7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6543" name="Google Shape;16543;p7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44" name="Google Shape;16544;p7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7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45" name="Google Shape;16545;p72"/>
            <p:cNvGrpSpPr/>
            <p:nvPr/>
          </p:nvGrpSpPr>
          <p:grpSpPr>
            <a:xfrm>
              <a:off x="4657726" y="1959674"/>
              <a:ext cx="286500" cy="245092"/>
              <a:chOff x="4657726" y="1959674"/>
              <a:chExt cx="286500" cy="245092"/>
            </a:xfrm>
          </p:grpSpPr>
          <p:cxnSp>
            <p:nvCxnSpPr>
              <p:cNvPr id="16546" name="Google Shape;16546;p7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6547" name="Google Shape;16547;p7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48" name="Google Shape;16548;p72"/>
          <p:cNvGrpSpPr/>
          <p:nvPr/>
        </p:nvGrpSpPr>
        <p:grpSpPr>
          <a:xfrm>
            <a:off x="3486489" y="2149032"/>
            <a:ext cx="1597032" cy="378649"/>
            <a:chOff x="3512551" y="2358282"/>
            <a:chExt cx="1597032" cy="378649"/>
          </a:xfrm>
        </p:grpSpPr>
        <p:grpSp>
          <p:nvGrpSpPr>
            <p:cNvPr id="16549" name="Google Shape;16549;p72"/>
            <p:cNvGrpSpPr/>
            <p:nvPr/>
          </p:nvGrpSpPr>
          <p:grpSpPr>
            <a:xfrm>
              <a:off x="3738198" y="2553002"/>
              <a:ext cx="1145834" cy="117"/>
              <a:chOff x="3738198" y="2553002"/>
              <a:chExt cx="1145834" cy="117"/>
            </a:xfrm>
          </p:grpSpPr>
          <p:cxnSp>
            <p:nvCxnSpPr>
              <p:cNvPr id="16550" name="Google Shape;16550;p7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6551" name="Google Shape;16551;p7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6552" name="Google Shape;16552;p72"/>
              <p:cNvCxnSpPr>
                <a:stCxn id="16553" idx="6"/>
                <a:endCxn id="1655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6555" name="Google Shape;16555;p72"/>
            <p:cNvGrpSpPr/>
            <p:nvPr/>
          </p:nvGrpSpPr>
          <p:grpSpPr>
            <a:xfrm>
              <a:off x="3969644" y="2440153"/>
              <a:ext cx="225900" cy="296779"/>
              <a:chOff x="3969644" y="2440153"/>
              <a:chExt cx="225900" cy="296779"/>
            </a:xfrm>
          </p:grpSpPr>
          <p:cxnSp>
            <p:nvCxnSpPr>
              <p:cNvPr id="16556" name="Google Shape;16556;p7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6554" name="Google Shape;16554;p7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7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8" name="Google Shape;16558;p72"/>
            <p:cNvGrpSpPr/>
            <p:nvPr/>
          </p:nvGrpSpPr>
          <p:grpSpPr>
            <a:xfrm>
              <a:off x="4426818" y="2358282"/>
              <a:ext cx="225600" cy="307471"/>
              <a:chOff x="4426818" y="2358282"/>
              <a:chExt cx="225600" cy="307471"/>
            </a:xfrm>
          </p:grpSpPr>
          <p:cxnSp>
            <p:nvCxnSpPr>
              <p:cNvPr id="16559" name="Google Shape;16559;p72"/>
              <p:cNvCxnSpPr>
                <a:stCxn id="1656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6561" name="Google Shape;16561;p7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7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2" name="Google Shape;16562;p72"/>
            <p:cNvGrpSpPr/>
            <p:nvPr/>
          </p:nvGrpSpPr>
          <p:grpSpPr>
            <a:xfrm>
              <a:off x="4883984" y="2440153"/>
              <a:ext cx="225600" cy="296479"/>
              <a:chOff x="4883984" y="2440153"/>
              <a:chExt cx="225600" cy="296479"/>
            </a:xfrm>
          </p:grpSpPr>
          <p:cxnSp>
            <p:nvCxnSpPr>
              <p:cNvPr id="16563" name="Google Shape;16563;p7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6564" name="Google Shape;16564;p7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7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6" name="Google Shape;16566;p72"/>
            <p:cNvGrpSpPr/>
            <p:nvPr/>
          </p:nvGrpSpPr>
          <p:grpSpPr>
            <a:xfrm>
              <a:off x="3512551" y="2358356"/>
              <a:ext cx="225647" cy="307629"/>
              <a:chOff x="2182679" y="2005014"/>
              <a:chExt cx="792300" cy="1080158"/>
            </a:xfrm>
          </p:grpSpPr>
          <p:cxnSp>
            <p:nvCxnSpPr>
              <p:cNvPr id="16567" name="Google Shape;16567;p72"/>
              <p:cNvCxnSpPr>
                <a:stCxn id="1656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6553" name="Google Shape;16553;p7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7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69" name="Google Shape;16569;p72"/>
          <p:cNvGrpSpPr/>
          <p:nvPr/>
        </p:nvGrpSpPr>
        <p:grpSpPr>
          <a:xfrm>
            <a:off x="6846571" y="972829"/>
            <a:ext cx="1559809" cy="722610"/>
            <a:chOff x="634175" y="2986275"/>
            <a:chExt cx="3147949" cy="1458344"/>
          </a:xfrm>
        </p:grpSpPr>
        <p:cxnSp>
          <p:nvCxnSpPr>
            <p:cNvPr id="16570" name="Google Shape;16570;p72"/>
            <p:cNvCxnSpPr>
              <a:stCxn id="16571" idx="4"/>
              <a:endCxn id="1657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6573" name="Google Shape;16573;p72"/>
            <p:cNvCxnSpPr>
              <a:stCxn id="16572" idx="0"/>
              <a:endCxn id="1657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6575" name="Google Shape;16575;p72"/>
            <p:cNvCxnSpPr>
              <a:stCxn id="16574" idx="4"/>
              <a:endCxn id="1657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6577" name="Google Shape;16577;p72"/>
            <p:cNvCxnSpPr>
              <a:stCxn id="16576" idx="0"/>
              <a:endCxn id="1657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6578" name="Google Shape;16578;p7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6574" name="Google Shape;16574;p7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6571" name="Google Shape;16571;p7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6576" name="Google Shape;16576;p7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6572" name="Google Shape;16572;p7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6579" name="Google Shape;16579;p72"/>
          <p:cNvGrpSpPr/>
          <p:nvPr/>
        </p:nvGrpSpPr>
        <p:grpSpPr>
          <a:xfrm>
            <a:off x="3500361" y="2682737"/>
            <a:ext cx="1570719" cy="294123"/>
            <a:chOff x="998425" y="1182125"/>
            <a:chExt cx="1065400" cy="199500"/>
          </a:xfrm>
        </p:grpSpPr>
        <p:sp>
          <p:nvSpPr>
            <p:cNvPr id="16580" name="Google Shape;16580;p7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7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7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7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7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5" name="Google Shape;16585;p72"/>
          <p:cNvGrpSpPr/>
          <p:nvPr/>
        </p:nvGrpSpPr>
        <p:grpSpPr>
          <a:xfrm>
            <a:off x="6843617" y="1800224"/>
            <a:ext cx="1565716" cy="366729"/>
            <a:chOff x="1247650" y="2075423"/>
            <a:chExt cx="6648477" cy="1557238"/>
          </a:xfrm>
        </p:grpSpPr>
        <p:sp>
          <p:nvSpPr>
            <p:cNvPr id="16586" name="Google Shape;16586;p7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7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7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7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7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7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2" name="Google Shape;16592;p72"/>
          <p:cNvGrpSpPr/>
          <p:nvPr/>
        </p:nvGrpSpPr>
        <p:grpSpPr>
          <a:xfrm>
            <a:off x="6827929" y="2949039"/>
            <a:ext cx="1597061" cy="663440"/>
            <a:chOff x="6796238" y="3158297"/>
            <a:chExt cx="1630319" cy="677257"/>
          </a:xfrm>
        </p:grpSpPr>
        <p:cxnSp>
          <p:nvCxnSpPr>
            <p:cNvPr id="16593" name="Google Shape;16593;p7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6594" name="Google Shape;16594;p7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6595" name="Google Shape;16595;p7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6596" name="Google Shape;16596;p7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6597" name="Google Shape;16597;p72"/>
            <p:cNvGrpSpPr/>
            <p:nvPr/>
          </p:nvGrpSpPr>
          <p:grpSpPr>
            <a:xfrm>
              <a:off x="6796238" y="3311904"/>
              <a:ext cx="1630319" cy="377697"/>
              <a:chOff x="6796238" y="3311904"/>
              <a:chExt cx="1630319" cy="377697"/>
            </a:xfrm>
          </p:grpSpPr>
          <p:sp>
            <p:nvSpPr>
              <p:cNvPr id="16598" name="Google Shape;16598;p7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7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7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01" name="Google Shape;16601;p72"/>
          <p:cNvGrpSpPr/>
          <p:nvPr/>
        </p:nvGrpSpPr>
        <p:grpSpPr>
          <a:xfrm>
            <a:off x="5349067" y="970431"/>
            <a:ext cx="1368606" cy="1593805"/>
            <a:chOff x="1839112" y="2209163"/>
            <a:chExt cx="1918159" cy="2233784"/>
          </a:xfrm>
        </p:grpSpPr>
        <p:sp>
          <p:nvSpPr>
            <p:cNvPr id="16602" name="Google Shape;16602;p7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7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7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605" name="Google Shape;16605;p72"/>
            <p:cNvCxnSpPr>
              <a:stCxn id="16602" idx="6"/>
              <a:endCxn id="1660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6606" name="Google Shape;16606;p72"/>
            <p:cNvCxnSpPr>
              <a:stCxn id="16603" idx="4"/>
              <a:endCxn id="1660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6608" name="Google Shape;16608;p72"/>
            <p:cNvCxnSpPr>
              <a:stCxn id="16607" idx="6"/>
              <a:endCxn id="1660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6609" name="Google Shape;16609;p72"/>
            <p:cNvCxnSpPr>
              <a:stCxn id="16604" idx="4"/>
              <a:endCxn id="1661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6607" name="Google Shape;16607;p7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7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7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612" name="Google Shape;16612;p72"/>
            <p:cNvCxnSpPr>
              <a:endCxn id="1661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6613" name="Google Shape;16613;p72"/>
          <p:cNvGrpSpPr/>
          <p:nvPr/>
        </p:nvGrpSpPr>
        <p:grpSpPr>
          <a:xfrm>
            <a:off x="3481440" y="976667"/>
            <a:ext cx="1637968" cy="154942"/>
            <a:chOff x="238125" y="2506075"/>
            <a:chExt cx="7115411" cy="673075"/>
          </a:xfrm>
        </p:grpSpPr>
        <p:sp>
          <p:nvSpPr>
            <p:cNvPr id="16614" name="Google Shape;16614;p7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7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7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7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7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9" name="Google Shape;16619;p72"/>
          <p:cNvGrpSpPr/>
          <p:nvPr/>
        </p:nvGrpSpPr>
        <p:grpSpPr>
          <a:xfrm>
            <a:off x="720125" y="1298264"/>
            <a:ext cx="2476762" cy="91743"/>
            <a:chOff x="1464850" y="436376"/>
            <a:chExt cx="6001362" cy="222300"/>
          </a:xfrm>
        </p:grpSpPr>
        <p:sp>
          <p:nvSpPr>
            <p:cNvPr id="16620" name="Google Shape;16620;p7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7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7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7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7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625" name="Google Shape;16625;p7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6626" name="Google Shape;16626;p7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6627" name="Google Shape;16627;p7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6628" name="Google Shape;16628;p7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6629" name="Google Shape;16629;p72"/>
          <p:cNvGrpSpPr/>
          <p:nvPr/>
        </p:nvGrpSpPr>
        <p:grpSpPr>
          <a:xfrm>
            <a:off x="706392" y="2533730"/>
            <a:ext cx="1452710" cy="651923"/>
            <a:chOff x="803162" y="2667727"/>
            <a:chExt cx="1411906" cy="633611"/>
          </a:xfrm>
        </p:grpSpPr>
        <p:cxnSp>
          <p:nvCxnSpPr>
            <p:cNvPr id="16630" name="Google Shape;16630;p72"/>
            <p:cNvCxnSpPr>
              <a:stCxn id="16631" idx="2"/>
              <a:endCxn id="1663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6633" name="Google Shape;16633;p72"/>
            <p:cNvCxnSpPr>
              <a:stCxn id="16634" idx="0"/>
              <a:endCxn id="1663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6635" name="Google Shape;16635;p72"/>
            <p:cNvCxnSpPr>
              <a:stCxn id="16634" idx="2"/>
              <a:endCxn id="1663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6637" name="Google Shape;16637;p72"/>
            <p:cNvCxnSpPr>
              <a:stCxn id="16638" idx="0"/>
              <a:endCxn id="1663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6639" name="Google Shape;16639;p72"/>
            <p:cNvCxnSpPr>
              <a:stCxn id="16632" idx="2"/>
              <a:endCxn id="1664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6641" name="Google Shape;16641;p72"/>
            <p:cNvCxnSpPr>
              <a:stCxn id="16642" idx="0"/>
              <a:endCxn id="1663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6638" name="Google Shape;16638;p7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6636" name="Google Shape;16636;p7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6642" name="Google Shape;16642;p7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6640" name="Google Shape;16640;p7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6632" name="Google Shape;16632;p7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6634" name="Google Shape;16634;p7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6631" name="Google Shape;16631;p7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6643" name="Google Shape;16643;p72"/>
          <p:cNvGrpSpPr/>
          <p:nvPr/>
        </p:nvGrpSpPr>
        <p:grpSpPr>
          <a:xfrm>
            <a:off x="706394" y="969268"/>
            <a:ext cx="2518541" cy="209309"/>
            <a:chOff x="803163" y="1111966"/>
            <a:chExt cx="2447800" cy="203430"/>
          </a:xfrm>
        </p:grpSpPr>
        <p:grpSp>
          <p:nvGrpSpPr>
            <p:cNvPr id="16644" name="Google Shape;16644;p72"/>
            <p:cNvGrpSpPr/>
            <p:nvPr/>
          </p:nvGrpSpPr>
          <p:grpSpPr>
            <a:xfrm>
              <a:off x="1958180" y="1111966"/>
              <a:ext cx="588019" cy="121396"/>
              <a:chOff x="4808316" y="2800065"/>
              <a:chExt cx="1999386" cy="412910"/>
            </a:xfrm>
          </p:grpSpPr>
          <p:sp>
            <p:nvSpPr>
              <p:cNvPr id="16645" name="Google Shape;16645;p7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46" name="Google Shape;16646;p72"/>
              <p:cNvGrpSpPr/>
              <p:nvPr/>
            </p:nvGrpSpPr>
            <p:grpSpPr>
              <a:xfrm>
                <a:off x="4808316" y="2800065"/>
                <a:ext cx="92400" cy="411825"/>
                <a:chOff x="845575" y="2563700"/>
                <a:chExt cx="92400" cy="411825"/>
              </a:xfrm>
            </p:grpSpPr>
            <p:cxnSp>
              <p:nvCxnSpPr>
                <p:cNvPr id="16647" name="Google Shape;16647;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6648" name="Google Shape;16648;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6649" name="Google Shape;16649;p7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6650" name="Google Shape;16650;p7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51" name="Google Shape;16651;p72"/>
            <p:cNvGrpSpPr/>
            <p:nvPr/>
          </p:nvGrpSpPr>
          <p:grpSpPr>
            <a:xfrm>
              <a:off x="803163" y="1111974"/>
              <a:ext cx="591158" cy="121545"/>
              <a:chOff x="803163" y="1111974"/>
              <a:chExt cx="591158" cy="121545"/>
            </a:xfrm>
          </p:grpSpPr>
          <p:grpSp>
            <p:nvGrpSpPr>
              <p:cNvPr id="16652" name="Google Shape;16652;p72"/>
              <p:cNvGrpSpPr/>
              <p:nvPr/>
            </p:nvGrpSpPr>
            <p:grpSpPr>
              <a:xfrm>
                <a:off x="803163" y="1111974"/>
                <a:ext cx="27175" cy="121077"/>
                <a:chOff x="845575" y="2563700"/>
                <a:chExt cx="92400" cy="411825"/>
              </a:xfrm>
            </p:grpSpPr>
            <p:cxnSp>
              <p:nvCxnSpPr>
                <p:cNvPr id="16653" name="Google Shape;16653;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6654" name="Google Shape;16654;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55" name="Google Shape;16655;p7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6" name="Google Shape;16656;p72"/>
            <p:cNvGrpSpPr/>
            <p:nvPr/>
          </p:nvGrpSpPr>
          <p:grpSpPr>
            <a:xfrm>
              <a:off x="1381910" y="1194219"/>
              <a:ext cx="588341" cy="121177"/>
              <a:chOff x="1381910" y="1194219"/>
              <a:chExt cx="588341" cy="121177"/>
            </a:xfrm>
          </p:grpSpPr>
          <p:grpSp>
            <p:nvGrpSpPr>
              <p:cNvPr id="16657" name="Google Shape;16657;p72"/>
              <p:cNvGrpSpPr/>
              <p:nvPr/>
            </p:nvGrpSpPr>
            <p:grpSpPr>
              <a:xfrm rot="10800000">
                <a:off x="1381910" y="1194319"/>
                <a:ext cx="27175" cy="121077"/>
                <a:chOff x="2070100" y="2563700"/>
                <a:chExt cx="92400" cy="411825"/>
              </a:xfrm>
            </p:grpSpPr>
            <p:cxnSp>
              <p:nvCxnSpPr>
                <p:cNvPr id="16658" name="Google Shape;16658;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6659" name="Google Shape;16659;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60" name="Google Shape;16660;p7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1" name="Google Shape;16661;p72"/>
            <p:cNvGrpSpPr/>
            <p:nvPr/>
          </p:nvGrpSpPr>
          <p:grpSpPr>
            <a:xfrm>
              <a:off x="2532079" y="1194219"/>
              <a:ext cx="704927" cy="121177"/>
              <a:chOff x="2532079" y="1194219"/>
              <a:chExt cx="704927" cy="121177"/>
            </a:xfrm>
          </p:grpSpPr>
          <p:grpSp>
            <p:nvGrpSpPr>
              <p:cNvPr id="16662" name="Google Shape;16662;p72"/>
              <p:cNvGrpSpPr/>
              <p:nvPr/>
            </p:nvGrpSpPr>
            <p:grpSpPr>
              <a:xfrm rot="10800000">
                <a:off x="2532079" y="1194319"/>
                <a:ext cx="27175" cy="121077"/>
                <a:chOff x="2070100" y="2563700"/>
                <a:chExt cx="92400" cy="411825"/>
              </a:xfrm>
            </p:grpSpPr>
            <p:cxnSp>
              <p:nvCxnSpPr>
                <p:cNvPr id="16663" name="Google Shape;16663;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6664" name="Google Shape;16664;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65" name="Google Shape;16665;p7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66" name="Google Shape;16666;p72"/>
          <p:cNvGrpSpPr/>
          <p:nvPr/>
        </p:nvGrpSpPr>
        <p:grpSpPr>
          <a:xfrm>
            <a:off x="3499404" y="3665900"/>
            <a:ext cx="1567778" cy="491677"/>
            <a:chOff x="5194708" y="3484366"/>
            <a:chExt cx="3148148" cy="987304"/>
          </a:xfrm>
        </p:grpSpPr>
        <p:grpSp>
          <p:nvGrpSpPr>
            <p:cNvPr id="16667" name="Google Shape;16667;p72"/>
            <p:cNvGrpSpPr/>
            <p:nvPr/>
          </p:nvGrpSpPr>
          <p:grpSpPr>
            <a:xfrm>
              <a:off x="7531521" y="3484366"/>
              <a:ext cx="811335" cy="987304"/>
              <a:chOff x="3379425" y="1617275"/>
              <a:chExt cx="1090650" cy="1327200"/>
            </a:xfrm>
          </p:grpSpPr>
          <p:sp>
            <p:nvSpPr>
              <p:cNvPr id="16668" name="Google Shape;16668;p7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7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7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1" name="Google Shape;16671;p72"/>
            <p:cNvGrpSpPr/>
            <p:nvPr/>
          </p:nvGrpSpPr>
          <p:grpSpPr>
            <a:xfrm>
              <a:off x="6752546" y="3484366"/>
              <a:ext cx="811428" cy="987304"/>
              <a:chOff x="2332275" y="1617275"/>
              <a:chExt cx="1090775" cy="1327200"/>
            </a:xfrm>
          </p:grpSpPr>
          <p:sp>
            <p:nvSpPr>
              <p:cNvPr id="16672" name="Google Shape;16672;p7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7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7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5" name="Google Shape;16675;p72"/>
            <p:cNvGrpSpPr/>
            <p:nvPr/>
          </p:nvGrpSpPr>
          <p:grpSpPr>
            <a:xfrm>
              <a:off x="5973664" y="3484366"/>
              <a:ext cx="811335" cy="987304"/>
              <a:chOff x="1285250" y="1617275"/>
              <a:chExt cx="1090650" cy="1327200"/>
            </a:xfrm>
          </p:grpSpPr>
          <p:sp>
            <p:nvSpPr>
              <p:cNvPr id="16676" name="Google Shape;16676;p7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7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7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9" name="Google Shape;16679;p72"/>
            <p:cNvGrpSpPr/>
            <p:nvPr/>
          </p:nvGrpSpPr>
          <p:grpSpPr>
            <a:xfrm>
              <a:off x="5194708" y="3484366"/>
              <a:ext cx="811409" cy="987304"/>
              <a:chOff x="238125" y="1617275"/>
              <a:chExt cx="1090750" cy="1327200"/>
            </a:xfrm>
          </p:grpSpPr>
          <p:sp>
            <p:nvSpPr>
              <p:cNvPr id="16680" name="Google Shape;16680;p7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7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7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83" name="Google Shape;16683;p72"/>
          <p:cNvGrpSpPr/>
          <p:nvPr/>
        </p:nvGrpSpPr>
        <p:grpSpPr>
          <a:xfrm>
            <a:off x="3460013" y="3146311"/>
            <a:ext cx="1616964" cy="346256"/>
            <a:chOff x="1808063" y="4294338"/>
            <a:chExt cx="3370782" cy="721817"/>
          </a:xfrm>
        </p:grpSpPr>
        <p:sp>
          <p:nvSpPr>
            <p:cNvPr id="16684" name="Google Shape;16684;p7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7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7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7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7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7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7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7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7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7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4" name="Google Shape;16694;p72"/>
          <p:cNvGrpSpPr/>
          <p:nvPr/>
        </p:nvGrpSpPr>
        <p:grpSpPr>
          <a:xfrm>
            <a:off x="738225" y="3432340"/>
            <a:ext cx="1295882" cy="646587"/>
            <a:chOff x="834100" y="3642869"/>
            <a:chExt cx="1259483" cy="628426"/>
          </a:xfrm>
        </p:grpSpPr>
        <p:sp>
          <p:nvSpPr>
            <p:cNvPr id="16695" name="Google Shape;16695;p7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7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7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7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7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7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7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7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7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7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7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7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7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7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7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7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7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7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7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7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7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7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7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7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7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20" name="Google Shape;16720;p72"/>
            <p:cNvGrpSpPr/>
            <p:nvPr/>
          </p:nvGrpSpPr>
          <p:grpSpPr>
            <a:xfrm>
              <a:off x="1360364" y="3847835"/>
              <a:ext cx="208119" cy="224359"/>
              <a:chOff x="1360769" y="3847100"/>
              <a:chExt cx="208119" cy="224359"/>
            </a:xfrm>
          </p:grpSpPr>
          <p:sp>
            <p:nvSpPr>
              <p:cNvPr id="16721" name="Google Shape;16721;p7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7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7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7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7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7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7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7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7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7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7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7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7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7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7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7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7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7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7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7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41" name="Google Shape;16741;p7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7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7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7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7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7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7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7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7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7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7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7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7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7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5" name="Google Shape;16755;p72"/>
          <p:cNvGrpSpPr/>
          <p:nvPr/>
        </p:nvGrpSpPr>
        <p:grpSpPr>
          <a:xfrm rot="5400000">
            <a:off x="5951338" y="3228837"/>
            <a:ext cx="164064" cy="1414916"/>
            <a:chOff x="4428249" y="1369375"/>
            <a:chExt cx="36905" cy="429569"/>
          </a:xfrm>
        </p:grpSpPr>
        <p:sp>
          <p:nvSpPr>
            <p:cNvPr id="16756" name="Google Shape;16756;p7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7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7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7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7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7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7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7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7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7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7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7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7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7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7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7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7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7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7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7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7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7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7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7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7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7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7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7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7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7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7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7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8" name="Google Shape;16788;p72"/>
          <p:cNvGrpSpPr/>
          <p:nvPr/>
        </p:nvGrpSpPr>
        <p:grpSpPr>
          <a:xfrm rot="10800000" flipH="1">
            <a:off x="5323767" y="2817380"/>
            <a:ext cx="1419207" cy="24808"/>
            <a:chOff x="219558" y="4738465"/>
            <a:chExt cx="5852400" cy="102300"/>
          </a:xfrm>
        </p:grpSpPr>
        <p:cxnSp>
          <p:nvCxnSpPr>
            <p:cNvPr id="16789" name="Google Shape;16789;p7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6790" name="Google Shape;16790;p7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7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7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7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7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5" name="Google Shape;16795;p72"/>
          <p:cNvGrpSpPr/>
          <p:nvPr/>
        </p:nvGrpSpPr>
        <p:grpSpPr>
          <a:xfrm>
            <a:off x="5335086" y="3190444"/>
            <a:ext cx="1396570" cy="385016"/>
            <a:chOff x="5286284" y="2966544"/>
            <a:chExt cx="1396570" cy="385016"/>
          </a:xfrm>
        </p:grpSpPr>
        <p:cxnSp>
          <p:nvCxnSpPr>
            <p:cNvPr id="16796" name="Google Shape;16796;p7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6797" name="Google Shape;16797;p7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6798" name="Google Shape;16798;p72"/>
            <p:cNvGrpSpPr/>
            <p:nvPr/>
          </p:nvGrpSpPr>
          <p:grpSpPr>
            <a:xfrm>
              <a:off x="5287688" y="3173364"/>
              <a:ext cx="1395166" cy="74100"/>
              <a:chOff x="5287688" y="3173364"/>
              <a:chExt cx="1395166" cy="74100"/>
            </a:xfrm>
          </p:grpSpPr>
          <p:cxnSp>
            <p:nvCxnSpPr>
              <p:cNvPr id="16799" name="Google Shape;16799;p7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6800" name="Google Shape;16800;p7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6801" name="Google Shape;16801;p7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6802" name="Google Shape;16802;p7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6803" name="Google Shape;16803;p7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6804" name="Google Shape;16804;p7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6805" name="Google Shape;16805;p7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6806" name="Google Shape;16806;p7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6807" name="Google Shape;16807;p7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6808" name="Google Shape;16808;p72"/>
          <p:cNvGrpSpPr/>
          <p:nvPr/>
        </p:nvGrpSpPr>
        <p:grpSpPr>
          <a:xfrm>
            <a:off x="2021151" y="1609220"/>
            <a:ext cx="1182276" cy="662027"/>
            <a:chOff x="2029517" y="1732295"/>
            <a:chExt cx="1149068" cy="643432"/>
          </a:xfrm>
        </p:grpSpPr>
        <p:grpSp>
          <p:nvGrpSpPr>
            <p:cNvPr id="16809" name="Google Shape;16809;p72"/>
            <p:cNvGrpSpPr/>
            <p:nvPr/>
          </p:nvGrpSpPr>
          <p:grpSpPr>
            <a:xfrm>
              <a:off x="2708660" y="1746937"/>
              <a:ext cx="455427" cy="244429"/>
              <a:chOff x="2700693" y="1746937"/>
              <a:chExt cx="455427" cy="244429"/>
            </a:xfrm>
          </p:grpSpPr>
          <p:grpSp>
            <p:nvGrpSpPr>
              <p:cNvPr id="16810" name="Google Shape;16810;p72"/>
              <p:cNvGrpSpPr/>
              <p:nvPr/>
            </p:nvGrpSpPr>
            <p:grpSpPr>
              <a:xfrm>
                <a:off x="2905682" y="1782817"/>
                <a:ext cx="250438" cy="208549"/>
                <a:chOff x="2905682" y="1782817"/>
                <a:chExt cx="250438" cy="208549"/>
              </a:xfrm>
            </p:grpSpPr>
            <p:cxnSp>
              <p:nvCxnSpPr>
                <p:cNvPr id="16811" name="Google Shape;16811;p7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6812" name="Google Shape;16812;p7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3" name="Google Shape;16813;p72"/>
              <p:cNvGrpSpPr/>
              <p:nvPr/>
            </p:nvGrpSpPr>
            <p:grpSpPr>
              <a:xfrm>
                <a:off x="2700693" y="1746937"/>
                <a:ext cx="449967" cy="72374"/>
                <a:chOff x="2700693" y="1746937"/>
                <a:chExt cx="449967" cy="72374"/>
              </a:xfrm>
            </p:grpSpPr>
            <p:cxnSp>
              <p:nvCxnSpPr>
                <p:cNvPr id="16814" name="Google Shape;16814;p7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6815" name="Google Shape;16815;p7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16" name="Google Shape;16816;p72"/>
            <p:cNvGrpSpPr/>
            <p:nvPr/>
          </p:nvGrpSpPr>
          <p:grpSpPr>
            <a:xfrm>
              <a:off x="2029517" y="1732295"/>
              <a:ext cx="1149068" cy="643432"/>
              <a:chOff x="2029517" y="1732295"/>
              <a:chExt cx="1149068" cy="643432"/>
            </a:xfrm>
          </p:grpSpPr>
          <p:grpSp>
            <p:nvGrpSpPr>
              <p:cNvPr id="16817" name="Google Shape;16817;p72"/>
              <p:cNvGrpSpPr/>
              <p:nvPr/>
            </p:nvGrpSpPr>
            <p:grpSpPr>
              <a:xfrm>
                <a:off x="2703618" y="2103152"/>
                <a:ext cx="474966" cy="260017"/>
                <a:chOff x="2703618" y="2103152"/>
                <a:chExt cx="474966" cy="260017"/>
              </a:xfrm>
            </p:grpSpPr>
            <p:grpSp>
              <p:nvGrpSpPr>
                <p:cNvPr id="16818" name="Google Shape;16818;p72"/>
                <p:cNvGrpSpPr/>
                <p:nvPr/>
              </p:nvGrpSpPr>
              <p:grpSpPr>
                <a:xfrm>
                  <a:off x="2703618" y="2290640"/>
                  <a:ext cx="450291" cy="72529"/>
                  <a:chOff x="2703618" y="2290640"/>
                  <a:chExt cx="450291" cy="72529"/>
                </a:xfrm>
              </p:grpSpPr>
              <p:cxnSp>
                <p:nvCxnSpPr>
                  <p:cNvPr id="16819" name="Google Shape;16819;p7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6820" name="Google Shape;16820;p7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1" name="Google Shape;16821;p72"/>
                <p:cNvGrpSpPr/>
                <p:nvPr/>
              </p:nvGrpSpPr>
              <p:grpSpPr>
                <a:xfrm>
                  <a:off x="2908607" y="2103152"/>
                  <a:ext cx="269977" cy="223538"/>
                  <a:chOff x="2908607" y="2103152"/>
                  <a:chExt cx="269977" cy="223538"/>
                </a:xfrm>
              </p:grpSpPr>
              <p:cxnSp>
                <p:nvCxnSpPr>
                  <p:cNvPr id="16822" name="Google Shape;16822;p7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6823" name="Google Shape;16823;p7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24" name="Google Shape;16824;p72"/>
              <p:cNvGrpSpPr/>
              <p:nvPr/>
            </p:nvGrpSpPr>
            <p:grpSpPr>
              <a:xfrm>
                <a:off x="2029517" y="1732295"/>
                <a:ext cx="685827" cy="643432"/>
                <a:chOff x="2029517" y="1732295"/>
                <a:chExt cx="685827" cy="643432"/>
              </a:xfrm>
            </p:grpSpPr>
            <p:sp>
              <p:nvSpPr>
                <p:cNvPr id="16825" name="Google Shape;16825;p7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26" name="Google Shape;16826;p72"/>
                <p:cNvGrpSpPr/>
                <p:nvPr/>
              </p:nvGrpSpPr>
              <p:grpSpPr>
                <a:xfrm>
                  <a:off x="2158948" y="1732295"/>
                  <a:ext cx="556396" cy="333108"/>
                  <a:chOff x="2158948" y="1732295"/>
                  <a:chExt cx="556396" cy="333108"/>
                </a:xfrm>
              </p:grpSpPr>
              <p:cxnSp>
                <p:nvCxnSpPr>
                  <p:cNvPr id="16827" name="Google Shape;16827;p7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6828" name="Google Shape;16828;p7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9" name="Google Shape;16829;p72"/>
                <p:cNvGrpSpPr/>
                <p:nvPr/>
              </p:nvGrpSpPr>
              <p:grpSpPr>
                <a:xfrm>
                  <a:off x="2159908" y="2065057"/>
                  <a:ext cx="550884" cy="310670"/>
                  <a:chOff x="2159908" y="2065057"/>
                  <a:chExt cx="550884" cy="310670"/>
                </a:xfrm>
              </p:grpSpPr>
              <p:cxnSp>
                <p:nvCxnSpPr>
                  <p:cNvPr id="16830" name="Google Shape;16830;p7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6831" name="Google Shape;16831;p7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6832" name="Google Shape;16832;p72"/>
          <p:cNvGrpSpPr/>
          <p:nvPr/>
        </p:nvGrpSpPr>
        <p:grpSpPr>
          <a:xfrm>
            <a:off x="706400" y="1556833"/>
            <a:ext cx="962651" cy="810058"/>
            <a:chOff x="844912" y="1681380"/>
            <a:chExt cx="935611" cy="787305"/>
          </a:xfrm>
        </p:grpSpPr>
        <p:grpSp>
          <p:nvGrpSpPr>
            <p:cNvPr id="16833" name="Google Shape;16833;p72"/>
            <p:cNvGrpSpPr/>
            <p:nvPr/>
          </p:nvGrpSpPr>
          <p:grpSpPr>
            <a:xfrm>
              <a:off x="844912" y="1819635"/>
              <a:ext cx="329836" cy="510016"/>
              <a:chOff x="844912" y="1819635"/>
              <a:chExt cx="329836" cy="510016"/>
            </a:xfrm>
          </p:grpSpPr>
          <p:sp>
            <p:nvSpPr>
              <p:cNvPr id="16834" name="Google Shape;16834;p7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7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7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7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7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7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0" name="Google Shape;16840;p72"/>
            <p:cNvGrpSpPr/>
            <p:nvPr/>
          </p:nvGrpSpPr>
          <p:grpSpPr>
            <a:xfrm>
              <a:off x="1284601" y="2158168"/>
              <a:ext cx="495923" cy="310517"/>
              <a:chOff x="1284601" y="2158168"/>
              <a:chExt cx="495923" cy="310517"/>
            </a:xfrm>
          </p:grpSpPr>
          <p:sp>
            <p:nvSpPr>
              <p:cNvPr id="16841" name="Google Shape;16841;p7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42" name="Google Shape;16842;p72"/>
              <p:cNvGrpSpPr/>
              <p:nvPr/>
            </p:nvGrpSpPr>
            <p:grpSpPr>
              <a:xfrm>
                <a:off x="1507666" y="2158168"/>
                <a:ext cx="272858" cy="310517"/>
                <a:chOff x="1507666" y="2158168"/>
                <a:chExt cx="272858" cy="310517"/>
              </a:xfrm>
            </p:grpSpPr>
            <p:grpSp>
              <p:nvGrpSpPr>
                <p:cNvPr id="16843" name="Google Shape;16843;p72"/>
                <p:cNvGrpSpPr/>
                <p:nvPr/>
              </p:nvGrpSpPr>
              <p:grpSpPr>
                <a:xfrm>
                  <a:off x="1507666" y="2176104"/>
                  <a:ext cx="166395" cy="273149"/>
                  <a:chOff x="1507666" y="2176104"/>
                  <a:chExt cx="166395" cy="273149"/>
                </a:xfrm>
              </p:grpSpPr>
              <p:sp>
                <p:nvSpPr>
                  <p:cNvPr id="16844" name="Google Shape;16844;p7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7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7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7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7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7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7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51" name="Google Shape;16851;p7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7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53" name="Google Shape;16853;p72"/>
            <p:cNvGrpSpPr/>
            <p:nvPr/>
          </p:nvGrpSpPr>
          <p:grpSpPr>
            <a:xfrm>
              <a:off x="1284601" y="1681380"/>
              <a:ext cx="495923" cy="310517"/>
              <a:chOff x="1284601" y="1681380"/>
              <a:chExt cx="495923" cy="310517"/>
            </a:xfrm>
          </p:grpSpPr>
          <p:sp>
            <p:nvSpPr>
              <p:cNvPr id="16854" name="Google Shape;16854;p7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55" name="Google Shape;16855;p72"/>
              <p:cNvGrpSpPr/>
              <p:nvPr/>
            </p:nvGrpSpPr>
            <p:grpSpPr>
              <a:xfrm>
                <a:off x="1507666" y="1681380"/>
                <a:ext cx="272858" cy="310517"/>
                <a:chOff x="1507666" y="1681380"/>
                <a:chExt cx="272858" cy="310517"/>
              </a:xfrm>
            </p:grpSpPr>
            <p:grpSp>
              <p:nvGrpSpPr>
                <p:cNvPr id="16856" name="Google Shape;16856;p72"/>
                <p:cNvGrpSpPr/>
                <p:nvPr/>
              </p:nvGrpSpPr>
              <p:grpSpPr>
                <a:xfrm>
                  <a:off x="1507666" y="1700120"/>
                  <a:ext cx="166395" cy="272984"/>
                  <a:chOff x="1507666" y="1700120"/>
                  <a:chExt cx="166395" cy="272984"/>
                </a:xfrm>
              </p:grpSpPr>
              <p:sp>
                <p:nvSpPr>
                  <p:cNvPr id="16857" name="Google Shape;16857;p7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7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7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7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7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7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7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64" name="Google Shape;16864;p7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7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866" name="Google Shape;16866;p72"/>
          <p:cNvGrpSpPr/>
          <p:nvPr/>
        </p:nvGrpSpPr>
        <p:grpSpPr>
          <a:xfrm>
            <a:off x="6815341" y="2324262"/>
            <a:ext cx="1622269" cy="552443"/>
            <a:chOff x="6894650" y="2574740"/>
            <a:chExt cx="1445100" cy="492111"/>
          </a:xfrm>
        </p:grpSpPr>
        <p:sp>
          <p:nvSpPr>
            <p:cNvPr id="16867" name="Google Shape;16867;p7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7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7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7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7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872" name="Google Shape;16872;p7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6873" name="Google Shape;16873;p72"/>
          <p:cNvGrpSpPr/>
          <p:nvPr/>
        </p:nvGrpSpPr>
        <p:grpSpPr>
          <a:xfrm>
            <a:off x="6834884" y="3698518"/>
            <a:ext cx="1583206" cy="475705"/>
            <a:chOff x="6953919" y="3907920"/>
            <a:chExt cx="1377300" cy="475705"/>
          </a:xfrm>
        </p:grpSpPr>
        <p:cxnSp>
          <p:nvCxnSpPr>
            <p:cNvPr id="16874" name="Google Shape;16874;p7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6875" name="Google Shape;16875;p7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6876" name="Google Shape;16876;p7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6877" name="Google Shape;16877;p7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6878" name="Google Shape;16878;p7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6879" name="Google Shape;16879;p72"/>
          <p:cNvGrpSpPr/>
          <p:nvPr/>
        </p:nvGrpSpPr>
        <p:grpSpPr>
          <a:xfrm>
            <a:off x="2338472" y="2459663"/>
            <a:ext cx="836286" cy="824529"/>
            <a:chOff x="2389399" y="2595741"/>
            <a:chExt cx="812796" cy="801369"/>
          </a:xfrm>
        </p:grpSpPr>
        <p:grpSp>
          <p:nvGrpSpPr>
            <p:cNvPr id="16880" name="Google Shape;16880;p72"/>
            <p:cNvGrpSpPr/>
            <p:nvPr/>
          </p:nvGrpSpPr>
          <p:grpSpPr>
            <a:xfrm>
              <a:off x="2492145" y="2881565"/>
              <a:ext cx="607300" cy="229751"/>
              <a:chOff x="2492145" y="2881565"/>
              <a:chExt cx="607300" cy="229751"/>
            </a:xfrm>
          </p:grpSpPr>
          <p:sp>
            <p:nvSpPr>
              <p:cNvPr id="16881" name="Google Shape;16881;p7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7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7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4" name="Google Shape;16884;p72"/>
            <p:cNvGrpSpPr/>
            <p:nvPr/>
          </p:nvGrpSpPr>
          <p:grpSpPr>
            <a:xfrm>
              <a:off x="2389399" y="2595741"/>
              <a:ext cx="812796" cy="296825"/>
              <a:chOff x="2389399" y="2595741"/>
              <a:chExt cx="812796" cy="296825"/>
            </a:xfrm>
          </p:grpSpPr>
          <p:grpSp>
            <p:nvGrpSpPr>
              <p:cNvPr id="16885" name="Google Shape;16885;p72"/>
              <p:cNvGrpSpPr/>
              <p:nvPr/>
            </p:nvGrpSpPr>
            <p:grpSpPr>
              <a:xfrm>
                <a:off x="2389399" y="2595741"/>
                <a:ext cx="363638" cy="296825"/>
                <a:chOff x="2389399" y="2595741"/>
                <a:chExt cx="363638" cy="296825"/>
              </a:xfrm>
            </p:grpSpPr>
            <p:grpSp>
              <p:nvGrpSpPr>
                <p:cNvPr id="16886" name="Google Shape;16886;p72"/>
                <p:cNvGrpSpPr/>
                <p:nvPr/>
              </p:nvGrpSpPr>
              <p:grpSpPr>
                <a:xfrm>
                  <a:off x="2493852" y="2794333"/>
                  <a:ext cx="259185" cy="98232"/>
                  <a:chOff x="2493852" y="2794333"/>
                  <a:chExt cx="259185" cy="98232"/>
                </a:xfrm>
              </p:grpSpPr>
              <p:sp>
                <p:nvSpPr>
                  <p:cNvPr id="16887" name="Google Shape;16887;p7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7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7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0" name="Google Shape;16890;p72"/>
                <p:cNvGrpSpPr/>
                <p:nvPr/>
              </p:nvGrpSpPr>
              <p:grpSpPr>
                <a:xfrm>
                  <a:off x="2389399" y="2595741"/>
                  <a:ext cx="224343" cy="182054"/>
                  <a:chOff x="2389399" y="2595741"/>
                  <a:chExt cx="224343" cy="182054"/>
                </a:xfrm>
              </p:grpSpPr>
              <p:sp>
                <p:nvSpPr>
                  <p:cNvPr id="16891" name="Google Shape;16891;p7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7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93" name="Google Shape;16893;p72"/>
              <p:cNvGrpSpPr/>
              <p:nvPr/>
            </p:nvGrpSpPr>
            <p:grpSpPr>
              <a:xfrm>
                <a:off x="2683630" y="2595741"/>
                <a:ext cx="224334" cy="296825"/>
                <a:chOff x="2683630" y="2595741"/>
                <a:chExt cx="224334" cy="296825"/>
              </a:xfrm>
            </p:grpSpPr>
            <p:grpSp>
              <p:nvGrpSpPr>
                <p:cNvPr id="16894" name="Google Shape;16894;p72"/>
                <p:cNvGrpSpPr/>
                <p:nvPr/>
              </p:nvGrpSpPr>
              <p:grpSpPr>
                <a:xfrm>
                  <a:off x="2788083" y="2794333"/>
                  <a:ext cx="15356" cy="98232"/>
                  <a:chOff x="2788083" y="2794333"/>
                  <a:chExt cx="15356" cy="98232"/>
                </a:xfrm>
              </p:grpSpPr>
              <p:sp>
                <p:nvSpPr>
                  <p:cNvPr id="16895" name="Google Shape;16895;p7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7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7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8" name="Google Shape;16898;p72"/>
                <p:cNvGrpSpPr/>
                <p:nvPr/>
              </p:nvGrpSpPr>
              <p:grpSpPr>
                <a:xfrm>
                  <a:off x="2683630" y="2595741"/>
                  <a:ext cx="224334" cy="182054"/>
                  <a:chOff x="2683630" y="2595741"/>
                  <a:chExt cx="224334" cy="182054"/>
                </a:xfrm>
              </p:grpSpPr>
              <p:sp>
                <p:nvSpPr>
                  <p:cNvPr id="16899" name="Google Shape;16899;p7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7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01" name="Google Shape;16901;p72"/>
              <p:cNvGrpSpPr/>
              <p:nvPr/>
            </p:nvGrpSpPr>
            <p:grpSpPr>
              <a:xfrm>
                <a:off x="2838475" y="2595741"/>
                <a:ext cx="363719" cy="296825"/>
                <a:chOff x="2838475" y="2595741"/>
                <a:chExt cx="363719" cy="296825"/>
              </a:xfrm>
            </p:grpSpPr>
            <p:grpSp>
              <p:nvGrpSpPr>
                <p:cNvPr id="16902" name="Google Shape;16902;p72"/>
                <p:cNvGrpSpPr/>
                <p:nvPr/>
              </p:nvGrpSpPr>
              <p:grpSpPr>
                <a:xfrm>
                  <a:off x="2838475" y="2794333"/>
                  <a:ext cx="259185" cy="98232"/>
                  <a:chOff x="2838475" y="2794333"/>
                  <a:chExt cx="259185" cy="98232"/>
                </a:xfrm>
              </p:grpSpPr>
              <p:sp>
                <p:nvSpPr>
                  <p:cNvPr id="16903" name="Google Shape;16903;p7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7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7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6" name="Google Shape;16906;p72"/>
                <p:cNvGrpSpPr/>
                <p:nvPr/>
              </p:nvGrpSpPr>
              <p:grpSpPr>
                <a:xfrm>
                  <a:off x="2977852" y="2595741"/>
                  <a:ext cx="224343" cy="182054"/>
                  <a:chOff x="2977852" y="2595741"/>
                  <a:chExt cx="224343" cy="182054"/>
                </a:xfrm>
              </p:grpSpPr>
              <p:sp>
                <p:nvSpPr>
                  <p:cNvPr id="16907" name="Google Shape;16907;p7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7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909" name="Google Shape;16909;p72"/>
            <p:cNvGrpSpPr/>
            <p:nvPr/>
          </p:nvGrpSpPr>
          <p:grpSpPr>
            <a:xfrm>
              <a:off x="2389399" y="3100241"/>
              <a:ext cx="812796" cy="296869"/>
              <a:chOff x="2389399" y="3100241"/>
              <a:chExt cx="812796" cy="296869"/>
            </a:xfrm>
          </p:grpSpPr>
          <p:grpSp>
            <p:nvGrpSpPr>
              <p:cNvPr id="16910" name="Google Shape;16910;p72"/>
              <p:cNvGrpSpPr/>
              <p:nvPr/>
            </p:nvGrpSpPr>
            <p:grpSpPr>
              <a:xfrm>
                <a:off x="2683630" y="3100241"/>
                <a:ext cx="224334" cy="296869"/>
                <a:chOff x="2683630" y="3100241"/>
                <a:chExt cx="224334" cy="296869"/>
              </a:xfrm>
            </p:grpSpPr>
            <p:grpSp>
              <p:nvGrpSpPr>
                <p:cNvPr id="16911" name="Google Shape;16911;p72"/>
                <p:cNvGrpSpPr/>
                <p:nvPr/>
              </p:nvGrpSpPr>
              <p:grpSpPr>
                <a:xfrm>
                  <a:off x="2788083" y="3100241"/>
                  <a:ext cx="15356" cy="98237"/>
                  <a:chOff x="2788083" y="3100241"/>
                  <a:chExt cx="15356" cy="98237"/>
                </a:xfrm>
              </p:grpSpPr>
              <p:sp>
                <p:nvSpPr>
                  <p:cNvPr id="16912" name="Google Shape;16912;p7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7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7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5" name="Google Shape;16915;p72"/>
                <p:cNvGrpSpPr/>
                <p:nvPr/>
              </p:nvGrpSpPr>
              <p:grpSpPr>
                <a:xfrm>
                  <a:off x="2683630" y="3215065"/>
                  <a:ext cx="224334" cy="182045"/>
                  <a:chOff x="2683630" y="3215065"/>
                  <a:chExt cx="224334" cy="182045"/>
                </a:xfrm>
              </p:grpSpPr>
              <p:sp>
                <p:nvSpPr>
                  <p:cNvPr id="16916" name="Google Shape;16916;p7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7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18" name="Google Shape;16918;p72"/>
              <p:cNvGrpSpPr/>
              <p:nvPr/>
            </p:nvGrpSpPr>
            <p:grpSpPr>
              <a:xfrm>
                <a:off x="2389399" y="3100241"/>
                <a:ext cx="363638" cy="296869"/>
                <a:chOff x="2389399" y="3100241"/>
                <a:chExt cx="363638" cy="296869"/>
              </a:xfrm>
            </p:grpSpPr>
            <p:grpSp>
              <p:nvGrpSpPr>
                <p:cNvPr id="16919" name="Google Shape;16919;p72"/>
                <p:cNvGrpSpPr/>
                <p:nvPr/>
              </p:nvGrpSpPr>
              <p:grpSpPr>
                <a:xfrm>
                  <a:off x="2493852" y="3100241"/>
                  <a:ext cx="259185" cy="98237"/>
                  <a:chOff x="2493852" y="3100241"/>
                  <a:chExt cx="259185" cy="98237"/>
                </a:xfrm>
              </p:grpSpPr>
              <p:sp>
                <p:nvSpPr>
                  <p:cNvPr id="16920" name="Google Shape;16920;p7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7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7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3" name="Google Shape;16923;p72"/>
                <p:cNvGrpSpPr/>
                <p:nvPr/>
              </p:nvGrpSpPr>
              <p:grpSpPr>
                <a:xfrm>
                  <a:off x="2389399" y="3215065"/>
                  <a:ext cx="224343" cy="182045"/>
                  <a:chOff x="2389399" y="3215065"/>
                  <a:chExt cx="224343" cy="182045"/>
                </a:xfrm>
              </p:grpSpPr>
              <p:sp>
                <p:nvSpPr>
                  <p:cNvPr id="16924" name="Google Shape;16924;p7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7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26" name="Google Shape;16926;p72"/>
              <p:cNvGrpSpPr/>
              <p:nvPr/>
            </p:nvGrpSpPr>
            <p:grpSpPr>
              <a:xfrm>
                <a:off x="2838475" y="3100241"/>
                <a:ext cx="363719" cy="296869"/>
                <a:chOff x="2838475" y="3100241"/>
                <a:chExt cx="363719" cy="296869"/>
              </a:xfrm>
            </p:grpSpPr>
            <p:grpSp>
              <p:nvGrpSpPr>
                <p:cNvPr id="16927" name="Google Shape;16927;p72"/>
                <p:cNvGrpSpPr/>
                <p:nvPr/>
              </p:nvGrpSpPr>
              <p:grpSpPr>
                <a:xfrm>
                  <a:off x="2838475" y="3100241"/>
                  <a:ext cx="259185" cy="98237"/>
                  <a:chOff x="2838475" y="3100241"/>
                  <a:chExt cx="259185" cy="98237"/>
                </a:xfrm>
              </p:grpSpPr>
              <p:sp>
                <p:nvSpPr>
                  <p:cNvPr id="16928" name="Google Shape;16928;p7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7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7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1" name="Google Shape;16931;p72"/>
                <p:cNvGrpSpPr/>
                <p:nvPr/>
              </p:nvGrpSpPr>
              <p:grpSpPr>
                <a:xfrm>
                  <a:off x="2977852" y="3215065"/>
                  <a:ext cx="224343" cy="182045"/>
                  <a:chOff x="2977852" y="3215065"/>
                  <a:chExt cx="224343" cy="182045"/>
                </a:xfrm>
              </p:grpSpPr>
              <p:sp>
                <p:nvSpPr>
                  <p:cNvPr id="16932" name="Google Shape;16932;p7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7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6937"/>
        <p:cNvGrpSpPr/>
        <p:nvPr/>
      </p:nvGrpSpPr>
      <p:grpSpPr>
        <a:xfrm>
          <a:off x="0" y="0"/>
          <a:ext cx="0" cy="0"/>
          <a:chOff x="0" y="0"/>
          <a:chExt cx="0" cy="0"/>
        </a:xfrm>
      </p:grpSpPr>
      <p:grpSp>
        <p:nvGrpSpPr>
          <p:cNvPr id="16938" name="Google Shape;16938;p73"/>
          <p:cNvGrpSpPr/>
          <p:nvPr/>
        </p:nvGrpSpPr>
        <p:grpSpPr>
          <a:xfrm>
            <a:off x="702075" y="3155925"/>
            <a:ext cx="2390414" cy="1024800"/>
            <a:chOff x="728925" y="3296613"/>
            <a:chExt cx="2390414" cy="1024800"/>
          </a:xfrm>
        </p:grpSpPr>
        <p:grpSp>
          <p:nvGrpSpPr>
            <p:cNvPr id="16939" name="Google Shape;16939;p73"/>
            <p:cNvGrpSpPr/>
            <p:nvPr/>
          </p:nvGrpSpPr>
          <p:grpSpPr>
            <a:xfrm>
              <a:off x="728925" y="3619800"/>
              <a:ext cx="2390414" cy="500893"/>
              <a:chOff x="728925" y="3619800"/>
              <a:chExt cx="2390414" cy="500893"/>
            </a:xfrm>
          </p:grpSpPr>
          <p:sp>
            <p:nvSpPr>
              <p:cNvPr id="16940" name="Google Shape;16940;p7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6941" name="Google Shape;16941;p7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6942" name="Google Shape;16942;p73"/>
            <p:cNvGrpSpPr/>
            <p:nvPr/>
          </p:nvGrpSpPr>
          <p:grpSpPr>
            <a:xfrm>
              <a:off x="1348050" y="3296613"/>
              <a:ext cx="1706152" cy="1024800"/>
              <a:chOff x="1348050" y="3296613"/>
              <a:chExt cx="1706152" cy="1024800"/>
            </a:xfrm>
          </p:grpSpPr>
          <p:sp>
            <p:nvSpPr>
              <p:cNvPr id="16943" name="Google Shape;16943;p7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6944" name="Google Shape;16944;p7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6945" name="Google Shape;16945;p7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6946" name="Google Shape;16946;p7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6947" name="Google Shape;16947;p7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6948" name="Google Shape;16948;p73"/>
            <p:cNvGrpSpPr/>
            <p:nvPr/>
          </p:nvGrpSpPr>
          <p:grpSpPr>
            <a:xfrm>
              <a:off x="1455707" y="3654858"/>
              <a:ext cx="1491150" cy="417657"/>
              <a:chOff x="1455707" y="3654858"/>
              <a:chExt cx="1491150" cy="417657"/>
            </a:xfrm>
          </p:grpSpPr>
          <p:sp>
            <p:nvSpPr>
              <p:cNvPr id="16949" name="Google Shape;16949;p7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7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7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7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7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7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7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7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7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7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7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7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7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7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7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7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7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7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7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7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6969" name="Google Shape;16969;p73"/>
          <p:cNvGraphicFramePr/>
          <p:nvPr/>
        </p:nvGraphicFramePr>
        <p:xfrm>
          <a:off x="5937775" y="2153837"/>
          <a:ext cx="3000000" cy="3000000"/>
        </p:xfrm>
        <a:graphic>
          <a:graphicData uri="http://schemas.openxmlformats.org/drawingml/2006/table">
            <a:tbl>
              <a:tblPr>
                <a:noFill/>
                <a:tableStyleId>{AAB6A7CF-4B19-4C82-8C5A-7F08B9E6497A}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6970" name="Google Shape;16970;p73"/>
          <p:cNvGrpSpPr/>
          <p:nvPr/>
        </p:nvGrpSpPr>
        <p:grpSpPr>
          <a:xfrm>
            <a:off x="710451" y="981601"/>
            <a:ext cx="2396505" cy="976502"/>
            <a:chOff x="749309" y="1112739"/>
            <a:chExt cx="2371603" cy="976502"/>
          </a:xfrm>
        </p:grpSpPr>
        <p:grpSp>
          <p:nvGrpSpPr>
            <p:cNvPr id="16971" name="Google Shape;16971;p73"/>
            <p:cNvGrpSpPr/>
            <p:nvPr/>
          </p:nvGrpSpPr>
          <p:grpSpPr>
            <a:xfrm>
              <a:off x="1092126" y="1112739"/>
              <a:ext cx="2028786" cy="975464"/>
              <a:chOff x="1092126" y="1112739"/>
              <a:chExt cx="2028786" cy="975464"/>
            </a:xfrm>
          </p:grpSpPr>
          <p:sp>
            <p:nvSpPr>
              <p:cNvPr id="16972" name="Google Shape;16972;p7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7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7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7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7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7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7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7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7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7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7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7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7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7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7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7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7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7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7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7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7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7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7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7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6" name="Google Shape;16996;p73"/>
            <p:cNvGrpSpPr/>
            <p:nvPr/>
          </p:nvGrpSpPr>
          <p:grpSpPr>
            <a:xfrm>
              <a:off x="749309" y="1112739"/>
              <a:ext cx="314700" cy="975464"/>
              <a:chOff x="749309" y="1112739"/>
              <a:chExt cx="314700" cy="975464"/>
            </a:xfrm>
          </p:grpSpPr>
          <p:sp>
            <p:nvSpPr>
              <p:cNvPr id="16997" name="Google Shape;16997;p7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7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7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7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01" name="Google Shape;17001;p7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7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7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7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7005" name="Google Shape;17005;p73"/>
          <p:cNvGraphicFramePr/>
          <p:nvPr/>
        </p:nvGraphicFramePr>
        <p:xfrm>
          <a:off x="5937800" y="981587"/>
          <a:ext cx="3000000" cy="3000000"/>
        </p:xfrm>
        <a:graphic>
          <a:graphicData uri="http://schemas.openxmlformats.org/drawingml/2006/table">
            <a:tbl>
              <a:tblPr>
                <a:noFill/>
                <a:tableStyleId>{AAB6A7CF-4B19-4C82-8C5A-7F08B9E6497A}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7006" name="Google Shape;17006;p73"/>
          <p:cNvGraphicFramePr/>
          <p:nvPr/>
        </p:nvGraphicFramePr>
        <p:xfrm>
          <a:off x="3358663" y="2153837"/>
          <a:ext cx="3000000" cy="3000000"/>
        </p:xfrm>
        <a:graphic>
          <a:graphicData uri="http://schemas.openxmlformats.org/drawingml/2006/table">
            <a:tbl>
              <a:tblPr>
                <a:noFill/>
                <a:tableStyleId>{AAB6A7CF-4B19-4C82-8C5A-7F08B9E6497A}</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7007" name="Google Shape;17007;p73"/>
          <p:cNvGrpSpPr/>
          <p:nvPr/>
        </p:nvGrpSpPr>
        <p:grpSpPr>
          <a:xfrm>
            <a:off x="3360649" y="3144798"/>
            <a:ext cx="2363377" cy="1047062"/>
            <a:chOff x="3358399" y="3285485"/>
            <a:chExt cx="2363377" cy="1047062"/>
          </a:xfrm>
        </p:grpSpPr>
        <p:grpSp>
          <p:nvGrpSpPr>
            <p:cNvPr id="17008" name="Google Shape;17008;p73"/>
            <p:cNvGrpSpPr/>
            <p:nvPr/>
          </p:nvGrpSpPr>
          <p:grpSpPr>
            <a:xfrm>
              <a:off x="3358412" y="3285485"/>
              <a:ext cx="2363244" cy="139500"/>
              <a:chOff x="3358412" y="3285485"/>
              <a:chExt cx="2363244" cy="139500"/>
            </a:xfrm>
          </p:grpSpPr>
          <p:sp>
            <p:nvSpPr>
              <p:cNvPr id="17009" name="Google Shape;17009;p7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7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7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7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7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4" name="Google Shape;17014;p73"/>
            <p:cNvGrpSpPr/>
            <p:nvPr/>
          </p:nvGrpSpPr>
          <p:grpSpPr>
            <a:xfrm>
              <a:off x="3358412" y="3466996"/>
              <a:ext cx="2363244" cy="139500"/>
              <a:chOff x="3358412" y="3466996"/>
              <a:chExt cx="2363244" cy="139500"/>
            </a:xfrm>
          </p:grpSpPr>
          <p:sp>
            <p:nvSpPr>
              <p:cNvPr id="17015" name="Google Shape;17015;p7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7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7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7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7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0" name="Google Shape;17020;p73"/>
            <p:cNvGrpSpPr/>
            <p:nvPr/>
          </p:nvGrpSpPr>
          <p:grpSpPr>
            <a:xfrm>
              <a:off x="3358412" y="3648507"/>
              <a:ext cx="2363244" cy="139500"/>
              <a:chOff x="3358412" y="3648507"/>
              <a:chExt cx="2363244" cy="139500"/>
            </a:xfrm>
          </p:grpSpPr>
          <p:sp>
            <p:nvSpPr>
              <p:cNvPr id="17021" name="Google Shape;17021;p7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7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7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7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7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6" name="Google Shape;17026;p73"/>
            <p:cNvGrpSpPr/>
            <p:nvPr/>
          </p:nvGrpSpPr>
          <p:grpSpPr>
            <a:xfrm>
              <a:off x="3358412" y="3830018"/>
              <a:ext cx="2363244" cy="139500"/>
              <a:chOff x="3358412" y="3830018"/>
              <a:chExt cx="2363244" cy="139500"/>
            </a:xfrm>
          </p:grpSpPr>
          <p:sp>
            <p:nvSpPr>
              <p:cNvPr id="17027" name="Google Shape;17027;p7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7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7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7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7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2" name="Google Shape;17032;p73"/>
            <p:cNvGrpSpPr/>
            <p:nvPr/>
          </p:nvGrpSpPr>
          <p:grpSpPr>
            <a:xfrm>
              <a:off x="3358399" y="4011514"/>
              <a:ext cx="2363377" cy="139537"/>
              <a:chOff x="3294800" y="4134603"/>
              <a:chExt cx="2638876" cy="152400"/>
            </a:xfrm>
          </p:grpSpPr>
          <p:sp>
            <p:nvSpPr>
              <p:cNvPr id="17033" name="Google Shape;17033;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8" name="Google Shape;17038;p73"/>
            <p:cNvGrpSpPr/>
            <p:nvPr/>
          </p:nvGrpSpPr>
          <p:grpSpPr>
            <a:xfrm>
              <a:off x="3358399" y="4193010"/>
              <a:ext cx="2363377" cy="139537"/>
              <a:chOff x="3294800" y="4134603"/>
              <a:chExt cx="2638876" cy="152400"/>
            </a:xfrm>
          </p:grpSpPr>
          <p:sp>
            <p:nvSpPr>
              <p:cNvPr id="17039" name="Google Shape;17039;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7044" name="Google Shape;17044;p73"/>
          <p:cNvGraphicFramePr/>
          <p:nvPr/>
        </p:nvGraphicFramePr>
        <p:xfrm>
          <a:off x="711450" y="2153837"/>
          <a:ext cx="3000000" cy="3000000"/>
        </p:xfrm>
        <a:graphic>
          <a:graphicData uri="http://schemas.openxmlformats.org/drawingml/2006/table">
            <a:tbl>
              <a:tblPr>
                <a:noFill/>
                <a:tableStyleId>{AAB6A7CF-4B19-4C82-8C5A-7F08B9E6497A}</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7045" name="Google Shape;17045;p73"/>
          <p:cNvGrpSpPr/>
          <p:nvPr/>
        </p:nvGrpSpPr>
        <p:grpSpPr>
          <a:xfrm>
            <a:off x="4161119" y="2557652"/>
            <a:ext cx="1302095" cy="60959"/>
            <a:chOff x="3558802" y="4011427"/>
            <a:chExt cx="1866000" cy="111300"/>
          </a:xfrm>
        </p:grpSpPr>
        <p:sp>
          <p:nvSpPr>
            <p:cNvPr id="17046" name="Google Shape;17046;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8" name="Google Shape;17048;p73"/>
          <p:cNvGrpSpPr/>
          <p:nvPr/>
        </p:nvGrpSpPr>
        <p:grpSpPr>
          <a:xfrm>
            <a:off x="4706607" y="2839811"/>
            <a:ext cx="914340" cy="60959"/>
            <a:chOff x="3558802" y="4011427"/>
            <a:chExt cx="1866000" cy="111300"/>
          </a:xfrm>
        </p:grpSpPr>
        <p:sp>
          <p:nvSpPr>
            <p:cNvPr id="17049" name="Google Shape;17049;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1" name="Google Shape;17051;p73"/>
          <p:cNvGrpSpPr/>
          <p:nvPr/>
        </p:nvGrpSpPr>
        <p:grpSpPr>
          <a:xfrm>
            <a:off x="5874449" y="3167609"/>
            <a:ext cx="2519825" cy="1001454"/>
            <a:chOff x="1906114" y="789980"/>
            <a:chExt cx="1487676" cy="606868"/>
          </a:xfrm>
        </p:grpSpPr>
        <p:cxnSp>
          <p:nvCxnSpPr>
            <p:cNvPr id="17052" name="Google Shape;17052;p7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7053" name="Google Shape;17053;p7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7054" name="Google Shape;17054;p7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7055" name="Google Shape;17055;p7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7056" name="Google Shape;17056;p7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7057" name="Google Shape;17057;p7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7058" name="Google Shape;17058;p7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7059" name="Google Shape;17059;p7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7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7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7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7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7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7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7066" name="Google Shape;17066;p7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7067" name="Google Shape;17067;p7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7068" name="Google Shape;17068;p7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9" name="Google Shape;17069;p73"/>
          <p:cNvGrpSpPr/>
          <p:nvPr/>
        </p:nvGrpSpPr>
        <p:grpSpPr>
          <a:xfrm>
            <a:off x="3355812" y="951645"/>
            <a:ext cx="2363393" cy="1005865"/>
            <a:chOff x="3292400" y="1193188"/>
            <a:chExt cx="2615240" cy="1131075"/>
          </a:xfrm>
        </p:grpSpPr>
        <p:sp>
          <p:nvSpPr>
            <p:cNvPr id="17070" name="Google Shape;17070;p7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71" name="Google Shape;17071;p7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72" name="Google Shape;17072;p7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7073" name="Google Shape;17073;p7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7074" name="Google Shape;17074;p7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7075" name="Google Shape;17075;p7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7076" name="Google Shape;17076;p7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7077" name="Google Shape;17077;p7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7078" name="Google Shape;17078;p7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7079" name="Google Shape;17079;p7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7080" name="Google Shape;17080;p7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7081" name="Google Shape;17081;p7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7082" name="Google Shape;17082;p7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7083" name="Google Shape;17083;p7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7084" name="Google Shape;17084;p73"/>
            <p:cNvGrpSpPr/>
            <p:nvPr/>
          </p:nvGrpSpPr>
          <p:grpSpPr>
            <a:xfrm>
              <a:off x="3748438" y="1378608"/>
              <a:ext cx="2159202" cy="903971"/>
              <a:chOff x="1683525" y="2179850"/>
              <a:chExt cx="4519050" cy="2134525"/>
            </a:xfrm>
          </p:grpSpPr>
          <p:sp>
            <p:nvSpPr>
              <p:cNvPr id="17085" name="Google Shape;17085;p7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86" name="Google Shape;17086;p7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87" name="Google Shape;17087;p7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88" name="Google Shape;17088;p7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89" name="Google Shape;17089;p7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90" name="Google Shape;17090;p7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91" name="Google Shape;17091;p7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92" name="Google Shape;17092;p7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93" name="Google Shape;17093;p7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94" name="Google Shape;17094;p7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95" name="Google Shape;17095;p7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096" name="Google Shape;17096;p7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7100"/>
        <p:cNvGrpSpPr/>
        <p:nvPr/>
      </p:nvGrpSpPr>
      <p:grpSpPr>
        <a:xfrm>
          <a:off x="0" y="0"/>
          <a:ext cx="0" cy="0"/>
          <a:chOff x="0" y="0"/>
          <a:chExt cx="0" cy="0"/>
        </a:xfrm>
      </p:grpSpPr>
      <p:grpSp>
        <p:nvGrpSpPr>
          <p:cNvPr id="17101" name="Google Shape;17101;p74"/>
          <p:cNvGrpSpPr/>
          <p:nvPr/>
        </p:nvGrpSpPr>
        <p:grpSpPr>
          <a:xfrm>
            <a:off x="4796684" y="970941"/>
            <a:ext cx="745431" cy="718863"/>
            <a:chOff x="4249973" y="1201875"/>
            <a:chExt cx="1958568" cy="1888762"/>
          </a:xfrm>
        </p:grpSpPr>
        <p:sp>
          <p:nvSpPr>
            <p:cNvPr id="17102" name="Google Shape;17102;p7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03" name="Google Shape;17103;p74"/>
            <p:cNvGrpSpPr/>
            <p:nvPr/>
          </p:nvGrpSpPr>
          <p:grpSpPr>
            <a:xfrm>
              <a:off x="5853086" y="1789142"/>
              <a:ext cx="355454" cy="1048099"/>
              <a:chOff x="5576108" y="2016725"/>
              <a:chExt cx="565200" cy="1666560"/>
            </a:xfrm>
          </p:grpSpPr>
          <p:sp>
            <p:nvSpPr>
              <p:cNvPr id="17104" name="Google Shape;17104;p7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105" name="Google Shape;17105;p7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6" name="Google Shape;17106;p74"/>
            <p:cNvGrpSpPr/>
            <p:nvPr/>
          </p:nvGrpSpPr>
          <p:grpSpPr>
            <a:xfrm>
              <a:off x="4869455" y="2691676"/>
              <a:ext cx="1013897" cy="398961"/>
              <a:chOff x="4012057" y="3451825"/>
              <a:chExt cx="1612175" cy="634379"/>
            </a:xfrm>
          </p:grpSpPr>
          <p:sp>
            <p:nvSpPr>
              <p:cNvPr id="17107" name="Google Shape;17107;p7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108" name="Google Shape;17108;p7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9" name="Google Shape;17109;p74"/>
            <p:cNvGrpSpPr/>
            <p:nvPr/>
          </p:nvGrpSpPr>
          <p:grpSpPr>
            <a:xfrm>
              <a:off x="4276937" y="2155961"/>
              <a:ext cx="651965" cy="891358"/>
              <a:chOff x="3069908" y="2599997"/>
              <a:chExt cx="1036675" cy="1417328"/>
            </a:xfrm>
          </p:grpSpPr>
          <p:sp>
            <p:nvSpPr>
              <p:cNvPr id="17110" name="Google Shape;17110;p7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111" name="Google Shape;17111;p7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2" name="Google Shape;17112;p74"/>
            <p:cNvGrpSpPr/>
            <p:nvPr/>
          </p:nvGrpSpPr>
          <p:grpSpPr>
            <a:xfrm>
              <a:off x="5054918" y="1201875"/>
              <a:ext cx="999548" cy="602711"/>
              <a:chOff x="4306958" y="1082925"/>
              <a:chExt cx="1589359" cy="958358"/>
            </a:xfrm>
          </p:grpSpPr>
          <p:sp>
            <p:nvSpPr>
              <p:cNvPr id="17113" name="Google Shape;17113;p7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114" name="Google Shape;17114;p7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5" name="Google Shape;17115;p74"/>
            <p:cNvGrpSpPr/>
            <p:nvPr/>
          </p:nvGrpSpPr>
          <p:grpSpPr>
            <a:xfrm>
              <a:off x="4249973" y="1303451"/>
              <a:ext cx="799317" cy="841334"/>
              <a:chOff x="3027033" y="1244439"/>
              <a:chExt cx="1270977" cy="1337786"/>
            </a:xfrm>
          </p:grpSpPr>
          <p:sp>
            <p:nvSpPr>
              <p:cNvPr id="17116" name="Google Shape;17116;p7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117" name="Google Shape;17117;p7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18" name="Google Shape;17118;p74"/>
          <p:cNvGrpSpPr/>
          <p:nvPr/>
        </p:nvGrpSpPr>
        <p:grpSpPr>
          <a:xfrm>
            <a:off x="713057" y="1849390"/>
            <a:ext cx="761767" cy="729896"/>
            <a:chOff x="2657744" y="2337745"/>
            <a:chExt cx="832987" cy="798137"/>
          </a:xfrm>
        </p:grpSpPr>
        <p:sp>
          <p:nvSpPr>
            <p:cNvPr id="17119" name="Google Shape;17119;p7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7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7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7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7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7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5" name="Google Shape;17125;p74"/>
          <p:cNvGrpSpPr/>
          <p:nvPr/>
        </p:nvGrpSpPr>
        <p:grpSpPr>
          <a:xfrm>
            <a:off x="3224022" y="1852597"/>
            <a:ext cx="685569" cy="723586"/>
            <a:chOff x="3398134" y="2057755"/>
            <a:chExt cx="704087" cy="743130"/>
          </a:xfrm>
        </p:grpSpPr>
        <p:grpSp>
          <p:nvGrpSpPr>
            <p:cNvPr id="17126" name="Google Shape;17126;p74"/>
            <p:cNvGrpSpPr/>
            <p:nvPr/>
          </p:nvGrpSpPr>
          <p:grpSpPr>
            <a:xfrm>
              <a:off x="3398134" y="2290183"/>
              <a:ext cx="315300" cy="219900"/>
              <a:chOff x="3398134" y="2290183"/>
              <a:chExt cx="315300" cy="219900"/>
            </a:xfrm>
          </p:grpSpPr>
          <p:sp>
            <p:nvSpPr>
              <p:cNvPr id="17127" name="Google Shape;17127;p7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128" name="Google Shape;17128;p74"/>
              <p:cNvCxnSpPr>
                <a:stCxn id="1712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7129" name="Google Shape;17129;p74"/>
            <p:cNvGrpSpPr/>
            <p:nvPr/>
          </p:nvGrpSpPr>
          <p:grpSpPr>
            <a:xfrm>
              <a:off x="3547823" y="2467358"/>
              <a:ext cx="219900" cy="333527"/>
              <a:chOff x="3547823" y="2467358"/>
              <a:chExt cx="219900" cy="333527"/>
            </a:xfrm>
          </p:grpSpPr>
          <p:sp>
            <p:nvSpPr>
              <p:cNvPr id="17130" name="Google Shape;17130;p7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131" name="Google Shape;17131;p7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7132" name="Google Shape;17132;p74"/>
            <p:cNvGrpSpPr/>
            <p:nvPr/>
          </p:nvGrpSpPr>
          <p:grpSpPr>
            <a:xfrm>
              <a:off x="3734138" y="2467358"/>
              <a:ext cx="219900" cy="333527"/>
              <a:chOff x="3734138" y="2467358"/>
              <a:chExt cx="219900" cy="333527"/>
            </a:xfrm>
          </p:grpSpPr>
          <p:sp>
            <p:nvSpPr>
              <p:cNvPr id="17133" name="Google Shape;17133;p7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134" name="Google Shape;17134;p7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7135" name="Google Shape;17135;p74"/>
            <p:cNvGrpSpPr/>
            <p:nvPr/>
          </p:nvGrpSpPr>
          <p:grpSpPr>
            <a:xfrm>
              <a:off x="3787560" y="2288011"/>
              <a:ext cx="314661" cy="219900"/>
              <a:chOff x="3787560" y="2288011"/>
              <a:chExt cx="314661" cy="219900"/>
            </a:xfrm>
          </p:grpSpPr>
          <p:sp>
            <p:nvSpPr>
              <p:cNvPr id="17136" name="Google Shape;17136;p7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137" name="Google Shape;17137;p7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7138" name="Google Shape;17138;p74"/>
            <p:cNvGrpSpPr/>
            <p:nvPr/>
          </p:nvGrpSpPr>
          <p:grpSpPr>
            <a:xfrm>
              <a:off x="3637290" y="2057755"/>
              <a:ext cx="219900" cy="335499"/>
              <a:chOff x="3637290" y="2057755"/>
              <a:chExt cx="219900" cy="335499"/>
            </a:xfrm>
          </p:grpSpPr>
          <p:sp>
            <p:nvSpPr>
              <p:cNvPr id="17139" name="Google Shape;17139;p7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7140" name="Google Shape;17140;p7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7141" name="Google Shape;17141;p74"/>
          <p:cNvGrpSpPr/>
          <p:nvPr/>
        </p:nvGrpSpPr>
        <p:grpSpPr>
          <a:xfrm>
            <a:off x="4899244" y="1859292"/>
            <a:ext cx="710153" cy="710153"/>
            <a:chOff x="5007123" y="2079403"/>
            <a:chExt cx="687600" cy="687600"/>
          </a:xfrm>
        </p:grpSpPr>
        <p:sp>
          <p:nvSpPr>
            <p:cNvPr id="17142" name="Google Shape;17142;p7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7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7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7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6" name="Google Shape;17146;p74"/>
          <p:cNvGrpSpPr/>
          <p:nvPr/>
        </p:nvGrpSpPr>
        <p:grpSpPr>
          <a:xfrm>
            <a:off x="5708681" y="1853799"/>
            <a:ext cx="720998" cy="721183"/>
            <a:chOff x="5797446" y="2063053"/>
            <a:chExt cx="698100" cy="698280"/>
          </a:xfrm>
        </p:grpSpPr>
        <p:sp>
          <p:nvSpPr>
            <p:cNvPr id="17147" name="Google Shape;17147;p7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7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7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7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1" name="Google Shape;17151;p74"/>
          <p:cNvGrpSpPr/>
          <p:nvPr/>
        </p:nvGrpSpPr>
        <p:grpSpPr>
          <a:xfrm>
            <a:off x="8153828" y="3499404"/>
            <a:ext cx="280585" cy="673164"/>
            <a:chOff x="8075075" y="3754290"/>
            <a:chExt cx="255612" cy="613194"/>
          </a:xfrm>
        </p:grpSpPr>
        <p:grpSp>
          <p:nvGrpSpPr>
            <p:cNvPr id="17152" name="Google Shape;17152;p74"/>
            <p:cNvGrpSpPr/>
            <p:nvPr/>
          </p:nvGrpSpPr>
          <p:grpSpPr>
            <a:xfrm>
              <a:off x="8075075" y="3754290"/>
              <a:ext cx="255612" cy="613194"/>
              <a:chOff x="8075075" y="3754290"/>
              <a:chExt cx="255612" cy="613194"/>
            </a:xfrm>
          </p:grpSpPr>
          <p:sp>
            <p:nvSpPr>
              <p:cNvPr id="17153" name="Google Shape;17153;p7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7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55" name="Google Shape;17155;p7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6" name="Google Shape;17156;p74"/>
          <p:cNvGrpSpPr/>
          <p:nvPr/>
        </p:nvGrpSpPr>
        <p:grpSpPr>
          <a:xfrm>
            <a:off x="5270887" y="3488200"/>
            <a:ext cx="470352" cy="683745"/>
            <a:chOff x="1697726" y="3244179"/>
            <a:chExt cx="788124" cy="1146069"/>
          </a:xfrm>
        </p:grpSpPr>
        <p:sp>
          <p:nvSpPr>
            <p:cNvPr id="17157" name="Google Shape;17157;p7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7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59" name="Google Shape;17159;p74"/>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60" name="Google Shape;17160;p74"/>
          <p:cNvGrpSpPr/>
          <p:nvPr/>
        </p:nvGrpSpPr>
        <p:grpSpPr>
          <a:xfrm>
            <a:off x="5892037" y="3499402"/>
            <a:ext cx="293891" cy="293845"/>
            <a:chOff x="6134814" y="3754290"/>
            <a:chExt cx="293891" cy="293845"/>
          </a:xfrm>
        </p:grpSpPr>
        <p:sp>
          <p:nvSpPr>
            <p:cNvPr id="17161" name="Google Shape;17161;p7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7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3" name="Google Shape;17163;p74"/>
          <p:cNvGrpSpPr/>
          <p:nvPr/>
        </p:nvGrpSpPr>
        <p:grpSpPr>
          <a:xfrm>
            <a:off x="5892037" y="3878074"/>
            <a:ext cx="293891" cy="293891"/>
            <a:chOff x="6134814" y="4086186"/>
            <a:chExt cx="293891" cy="293891"/>
          </a:xfrm>
        </p:grpSpPr>
        <p:sp>
          <p:nvSpPr>
            <p:cNvPr id="17164" name="Google Shape;17164;p7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7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66" name="Google Shape;17166;p74"/>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74"/>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68" name="Google Shape;17168;p74"/>
          <p:cNvGrpSpPr/>
          <p:nvPr/>
        </p:nvGrpSpPr>
        <p:grpSpPr>
          <a:xfrm>
            <a:off x="7817013" y="2706766"/>
            <a:ext cx="622883" cy="621944"/>
            <a:chOff x="1187048" y="238125"/>
            <a:chExt cx="5256397" cy="5248476"/>
          </a:xfrm>
        </p:grpSpPr>
        <p:sp>
          <p:nvSpPr>
            <p:cNvPr id="17169" name="Google Shape;17169;p7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7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7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7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3" name="Google Shape;17173;p74"/>
          <p:cNvGrpSpPr/>
          <p:nvPr/>
        </p:nvGrpSpPr>
        <p:grpSpPr>
          <a:xfrm>
            <a:off x="2274118" y="2716375"/>
            <a:ext cx="1310987" cy="612407"/>
            <a:chOff x="238125" y="1188750"/>
            <a:chExt cx="7140450" cy="3335550"/>
          </a:xfrm>
        </p:grpSpPr>
        <p:sp>
          <p:nvSpPr>
            <p:cNvPr id="17174" name="Google Shape;17174;p7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7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7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7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7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9" name="Google Shape;17179;p74"/>
          <p:cNvGrpSpPr/>
          <p:nvPr/>
        </p:nvGrpSpPr>
        <p:grpSpPr>
          <a:xfrm>
            <a:off x="6599990" y="2706930"/>
            <a:ext cx="1110299" cy="621702"/>
            <a:chOff x="238125" y="1335475"/>
            <a:chExt cx="5418735" cy="3034175"/>
          </a:xfrm>
        </p:grpSpPr>
        <p:sp>
          <p:nvSpPr>
            <p:cNvPr id="17180" name="Google Shape;17180;p7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7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7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3" name="Google Shape;17183;p74"/>
          <p:cNvGrpSpPr/>
          <p:nvPr/>
        </p:nvGrpSpPr>
        <p:grpSpPr>
          <a:xfrm>
            <a:off x="5417649" y="2703827"/>
            <a:ext cx="1074451" cy="627181"/>
            <a:chOff x="5359127" y="2910889"/>
            <a:chExt cx="1097723" cy="640831"/>
          </a:xfrm>
        </p:grpSpPr>
        <p:grpSp>
          <p:nvGrpSpPr>
            <p:cNvPr id="17184" name="Google Shape;17184;p74"/>
            <p:cNvGrpSpPr/>
            <p:nvPr/>
          </p:nvGrpSpPr>
          <p:grpSpPr>
            <a:xfrm>
              <a:off x="5929791" y="3263088"/>
              <a:ext cx="527060" cy="287097"/>
              <a:chOff x="5929791" y="3263088"/>
              <a:chExt cx="527060" cy="287097"/>
            </a:xfrm>
          </p:grpSpPr>
          <p:sp>
            <p:nvSpPr>
              <p:cNvPr id="17185" name="Google Shape;17185;p7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186" name="Google Shape;17186;p7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7187" name="Google Shape;17187;p74"/>
            <p:cNvGrpSpPr/>
            <p:nvPr/>
          </p:nvGrpSpPr>
          <p:grpSpPr>
            <a:xfrm>
              <a:off x="5359127" y="3263089"/>
              <a:ext cx="526428" cy="288631"/>
              <a:chOff x="5359127" y="3263089"/>
              <a:chExt cx="526428" cy="288631"/>
            </a:xfrm>
          </p:grpSpPr>
          <p:sp>
            <p:nvSpPr>
              <p:cNvPr id="17188" name="Google Shape;17188;p7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189" name="Google Shape;17189;p7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7190" name="Google Shape;17190;p74"/>
            <p:cNvGrpSpPr/>
            <p:nvPr/>
          </p:nvGrpSpPr>
          <p:grpSpPr>
            <a:xfrm>
              <a:off x="5551525" y="2910889"/>
              <a:ext cx="520901" cy="610283"/>
              <a:chOff x="5551525" y="2910889"/>
              <a:chExt cx="520901" cy="610283"/>
            </a:xfrm>
          </p:grpSpPr>
          <p:sp>
            <p:nvSpPr>
              <p:cNvPr id="17191" name="Google Shape;17191;p7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192" name="Google Shape;17192;p7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7193" name="Google Shape;17193;p74"/>
            <p:cNvGrpSpPr/>
            <p:nvPr/>
          </p:nvGrpSpPr>
          <p:grpSpPr>
            <a:xfrm>
              <a:off x="5743962" y="2919100"/>
              <a:ext cx="623674" cy="284502"/>
              <a:chOff x="5743962" y="2919100"/>
              <a:chExt cx="623674" cy="284502"/>
            </a:xfrm>
          </p:grpSpPr>
          <p:sp>
            <p:nvSpPr>
              <p:cNvPr id="17194" name="Google Shape;17194;p7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195" name="Google Shape;17195;p7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7196" name="Google Shape;17196;p74"/>
          <p:cNvGrpSpPr/>
          <p:nvPr/>
        </p:nvGrpSpPr>
        <p:grpSpPr>
          <a:xfrm>
            <a:off x="7568863" y="1854538"/>
            <a:ext cx="874976" cy="719600"/>
            <a:chOff x="7608988" y="2093194"/>
            <a:chExt cx="817276" cy="672147"/>
          </a:xfrm>
        </p:grpSpPr>
        <p:cxnSp>
          <p:nvCxnSpPr>
            <p:cNvPr id="17197" name="Google Shape;17197;p7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198" name="Google Shape;17198;p7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199" name="Google Shape;17199;p7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200" name="Google Shape;17200;p7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201" name="Google Shape;17201;p7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7202" name="Google Shape;17202;p7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7203" name="Google Shape;17203;p74"/>
            <p:cNvGrpSpPr/>
            <p:nvPr/>
          </p:nvGrpSpPr>
          <p:grpSpPr>
            <a:xfrm>
              <a:off x="7721175" y="2093194"/>
              <a:ext cx="599587" cy="623846"/>
              <a:chOff x="7721175" y="2093194"/>
              <a:chExt cx="599587" cy="623846"/>
            </a:xfrm>
          </p:grpSpPr>
          <p:grpSp>
            <p:nvGrpSpPr>
              <p:cNvPr id="17204" name="Google Shape;17204;p74"/>
              <p:cNvGrpSpPr/>
              <p:nvPr/>
            </p:nvGrpSpPr>
            <p:grpSpPr>
              <a:xfrm>
                <a:off x="7721175" y="2093194"/>
                <a:ext cx="291605" cy="623846"/>
                <a:chOff x="9405575" y="2061418"/>
                <a:chExt cx="291605" cy="623846"/>
              </a:xfrm>
            </p:grpSpPr>
            <p:sp>
              <p:nvSpPr>
                <p:cNvPr id="17205" name="Google Shape;17205;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2" name="Google Shape;17212;p74"/>
              <p:cNvGrpSpPr/>
              <p:nvPr/>
            </p:nvGrpSpPr>
            <p:grpSpPr>
              <a:xfrm flipH="1">
                <a:off x="8029157" y="2093194"/>
                <a:ext cx="291605" cy="623846"/>
                <a:chOff x="9405575" y="2061418"/>
                <a:chExt cx="291605" cy="623846"/>
              </a:xfrm>
            </p:grpSpPr>
            <p:sp>
              <p:nvSpPr>
                <p:cNvPr id="17213" name="Google Shape;17213;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220" name="Google Shape;17220;p74"/>
          <p:cNvGrpSpPr/>
          <p:nvPr/>
        </p:nvGrpSpPr>
        <p:grpSpPr>
          <a:xfrm>
            <a:off x="4013299" y="970941"/>
            <a:ext cx="712557" cy="785901"/>
            <a:chOff x="4206459" y="1191441"/>
            <a:chExt cx="712557" cy="785901"/>
          </a:xfrm>
        </p:grpSpPr>
        <p:sp>
          <p:nvSpPr>
            <p:cNvPr id="17221" name="Google Shape;17221;p7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7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7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7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25" name="Google Shape;17225;p74"/>
            <p:cNvGrpSpPr/>
            <p:nvPr/>
          </p:nvGrpSpPr>
          <p:grpSpPr>
            <a:xfrm>
              <a:off x="4644280" y="1290523"/>
              <a:ext cx="143716" cy="29463"/>
              <a:chOff x="4644280" y="1290523"/>
              <a:chExt cx="143716" cy="29463"/>
            </a:xfrm>
          </p:grpSpPr>
          <p:sp>
            <p:nvSpPr>
              <p:cNvPr id="17226" name="Google Shape;17226;p7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7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7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7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0" name="Google Shape;17230;p74"/>
            <p:cNvGrpSpPr/>
            <p:nvPr/>
          </p:nvGrpSpPr>
          <p:grpSpPr>
            <a:xfrm>
              <a:off x="4356567" y="1191441"/>
              <a:ext cx="143690" cy="29488"/>
              <a:chOff x="4356567" y="1191441"/>
              <a:chExt cx="143690" cy="29488"/>
            </a:xfrm>
          </p:grpSpPr>
          <p:sp>
            <p:nvSpPr>
              <p:cNvPr id="17231" name="Google Shape;17231;p7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7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7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7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5" name="Google Shape;17235;p74"/>
            <p:cNvGrpSpPr/>
            <p:nvPr/>
          </p:nvGrpSpPr>
          <p:grpSpPr>
            <a:xfrm>
              <a:off x="4339009" y="1863727"/>
              <a:ext cx="143703" cy="29476"/>
              <a:chOff x="4339009" y="1863727"/>
              <a:chExt cx="143703" cy="29476"/>
            </a:xfrm>
          </p:grpSpPr>
          <p:sp>
            <p:nvSpPr>
              <p:cNvPr id="17236" name="Google Shape;17236;p7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7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7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7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0" name="Google Shape;17240;p74"/>
            <p:cNvGrpSpPr/>
            <p:nvPr/>
          </p:nvGrpSpPr>
          <p:grpSpPr>
            <a:xfrm>
              <a:off x="4206459" y="1607315"/>
              <a:ext cx="29539" cy="142899"/>
              <a:chOff x="4206459" y="1607315"/>
              <a:chExt cx="29539" cy="142899"/>
            </a:xfrm>
          </p:grpSpPr>
          <p:sp>
            <p:nvSpPr>
              <p:cNvPr id="17241" name="Google Shape;17241;p7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7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7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7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45" name="Google Shape;17245;p7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7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7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7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49" name="Google Shape;17249;p74"/>
            <p:cNvGrpSpPr/>
            <p:nvPr/>
          </p:nvGrpSpPr>
          <p:grpSpPr>
            <a:xfrm>
              <a:off x="4889463" y="1423737"/>
              <a:ext cx="29552" cy="142899"/>
              <a:chOff x="4889463" y="1423737"/>
              <a:chExt cx="29552" cy="142899"/>
            </a:xfrm>
          </p:grpSpPr>
          <p:sp>
            <p:nvSpPr>
              <p:cNvPr id="17250" name="Google Shape;17250;p7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7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7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7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4" name="Google Shape;17254;p74"/>
            <p:cNvGrpSpPr/>
            <p:nvPr/>
          </p:nvGrpSpPr>
          <p:grpSpPr>
            <a:xfrm>
              <a:off x="4771663" y="1876896"/>
              <a:ext cx="108651" cy="100447"/>
              <a:chOff x="4771663" y="1876896"/>
              <a:chExt cx="108651" cy="100447"/>
            </a:xfrm>
          </p:grpSpPr>
          <p:sp>
            <p:nvSpPr>
              <p:cNvPr id="17255" name="Google Shape;17255;p7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7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7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7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59" name="Google Shape;17259;p74"/>
          <p:cNvGrpSpPr/>
          <p:nvPr/>
        </p:nvGrpSpPr>
        <p:grpSpPr>
          <a:xfrm>
            <a:off x="4008774" y="1854164"/>
            <a:ext cx="791287" cy="720350"/>
            <a:chOff x="267375" y="1071875"/>
            <a:chExt cx="470500" cy="428550"/>
          </a:xfrm>
        </p:grpSpPr>
        <p:sp>
          <p:nvSpPr>
            <p:cNvPr id="17260" name="Google Shape;17260;p7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7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7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7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7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7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7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7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8" name="Google Shape;17268;p74"/>
          <p:cNvGrpSpPr/>
          <p:nvPr/>
        </p:nvGrpSpPr>
        <p:grpSpPr>
          <a:xfrm>
            <a:off x="709269" y="3498794"/>
            <a:ext cx="1408444" cy="673166"/>
            <a:chOff x="712664" y="3693287"/>
            <a:chExt cx="1460738" cy="698160"/>
          </a:xfrm>
        </p:grpSpPr>
        <p:grpSp>
          <p:nvGrpSpPr>
            <p:cNvPr id="17269" name="Google Shape;17269;p74"/>
            <p:cNvGrpSpPr/>
            <p:nvPr/>
          </p:nvGrpSpPr>
          <p:grpSpPr>
            <a:xfrm>
              <a:off x="1380079" y="4133090"/>
              <a:ext cx="234048" cy="258099"/>
              <a:chOff x="1380079" y="4133090"/>
              <a:chExt cx="234048" cy="258099"/>
            </a:xfrm>
          </p:grpSpPr>
          <p:sp>
            <p:nvSpPr>
              <p:cNvPr id="17270" name="Google Shape;17270;p7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7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7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3" name="Google Shape;17273;p74"/>
            <p:cNvGrpSpPr/>
            <p:nvPr/>
          </p:nvGrpSpPr>
          <p:grpSpPr>
            <a:xfrm>
              <a:off x="884610" y="3864082"/>
              <a:ext cx="1118566" cy="527275"/>
              <a:chOff x="890961" y="3865463"/>
              <a:chExt cx="1115221" cy="525698"/>
            </a:xfrm>
          </p:grpSpPr>
          <p:sp>
            <p:nvSpPr>
              <p:cNvPr id="17274" name="Google Shape;17274;p7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7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7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7" name="Google Shape;17277;p74"/>
            <p:cNvGrpSpPr/>
            <p:nvPr/>
          </p:nvGrpSpPr>
          <p:grpSpPr>
            <a:xfrm>
              <a:off x="712664" y="3693287"/>
              <a:ext cx="1460738" cy="698160"/>
              <a:chOff x="712664" y="3693025"/>
              <a:chExt cx="1460738" cy="698160"/>
            </a:xfrm>
          </p:grpSpPr>
          <p:sp>
            <p:nvSpPr>
              <p:cNvPr id="17278" name="Google Shape;17278;p7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7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7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7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7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7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84" name="Google Shape;17284;p74"/>
          <p:cNvGrpSpPr/>
          <p:nvPr/>
        </p:nvGrpSpPr>
        <p:grpSpPr>
          <a:xfrm>
            <a:off x="3146985" y="970941"/>
            <a:ext cx="795485" cy="738831"/>
            <a:chOff x="3348603" y="1236445"/>
            <a:chExt cx="749256" cy="695894"/>
          </a:xfrm>
        </p:grpSpPr>
        <p:grpSp>
          <p:nvGrpSpPr>
            <p:cNvPr id="17285" name="Google Shape;17285;p74"/>
            <p:cNvGrpSpPr/>
            <p:nvPr/>
          </p:nvGrpSpPr>
          <p:grpSpPr>
            <a:xfrm>
              <a:off x="3583779" y="1236445"/>
              <a:ext cx="293795" cy="285811"/>
              <a:chOff x="3750225" y="1774000"/>
              <a:chExt cx="149575" cy="145525"/>
            </a:xfrm>
          </p:grpSpPr>
          <p:sp>
            <p:nvSpPr>
              <p:cNvPr id="17286" name="Google Shape;17286;p7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7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8" name="Google Shape;17288;p74"/>
            <p:cNvGrpSpPr/>
            <p:nvPr/>
          </p:nvGrpSpPr>
          <p:grpSpPr>
            <a:xfrm>
              <a:off x="3775534" y="1462599"/>
              <a:ext cx="322325" cy="285958"/>
              <a:chOff x="3847850" y="1889150"/>
              <a:chExt cx="164100" cy="145600"/>
            </a:xfrm>
          </p:grpSpPr>
          <p:sp>
            <p:nvSpPr>
              <p:cNvPr id="17289" name="Google Shape;17289;p7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7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1" name="Google Shape;17291;p74"/>
            <p:cNvGrpSpPr/>
            <p:nvPr/>
          </p:nvGrpSpPr>
          <p:grpSpPr>
            <a:xfrm>
              <a:off x="3545329" y="1646528"/>
              <a:ext cx="293746" cy="285811"/>
              <a:chOff x="3730650" y="1982800"/>
              <a:chExt cx="149550" cy="145525"/>
            </a:xfrm>
          </p:grpSpPr>
          <p:sp>
            <p:nvSpPr>
              <p:cNvPr id="17292" name="Google Shape;17292;p7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7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4" name="Google Shape;17294;p74"/>
            <p:cNvGrpSpPr/>
            <p:nvPr/>
          </p:nvGrpSpPr>
          <p:grpSpPr>
            <a:xfrm>
              <a:off x="3348603" y="1415046"/>
              <a:ext cx="294384" cy="284387"/>
              <a:chOff x="3630494" y="1864938"/>
              <a:chExt cx="149875" cy="144800"/>
            </a:xfrm>
          </p:grpSpPr>
          <p:sp>
            <p:nvSpPr>
              <p:cNvPr id="17295" name="Google Shape;17295;p7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7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97" name="Google Shape;17297;p74"/>
          <p:cNvGrpSpPr/>
          <p:nvPr/>
        </p:nvGrpSpPr>
        <p:grpSpPr>
          <a:xfrm>
            <a:off x="2268512" y="3493837"/>
            <a:ext cx="1324924" cy="678083"/>
            <a:chOff x="2413923" y="3711366"/>
            <a:chExt cx="1374117" cy="703260"/>
          </a:xfrm>
        </p:grpSpPr>
        <p:grpSp>
          <p:nvGrpSpPr>
            <p:cNvPr id="17298" name="Google Shape;17298;p74"/>
            <p:cNvGrpSpPr/>
            <p:nvPr/>
          </p:nvGrpSpPr>
          <p:grpSpPr>
            <a:xfrm>
              <a:off x="2413923" y="3711366"/>
              <a:ext cx="1374117" cy="703260"/>
              <a:chOff x="2413923" y="3711366"/>
              <a:chExt cx="1374117" cy="703260"/>
            </a:xfrm>
          </p:grpSpPr>
          <p:sp>
            <p:nvSpPr>
              <p:cNvPr id="17299" name="Google Shape;17299;p7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00" name="Google Shape;17300;p74"/>
              <p:cNvGrpSpPr/>
              <p:nvPr/>
            </p:nvGrpSpPr>
            <p:grpSpPr>
              <a:xfrm>
                <a:off x="2600284" y="3808654"/>
                <a:ext cx="234506" cy="138009"/>
                <a:chOff x="2600284" y="3808654"/>
                <a:chExt cx="234506" cy="138009"/>
              </a:xfrm>
            </p:grpSpPr>
            <p:sp>
              <p:nvSpPr>
                <p:cNvPr id="17301" name="Google Shape;17301;p7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302" name="Google Shape;17302;p7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7303" name="Google Shape;17303;p74"/>
              <p:cNvGrpSpPr/>
              <p:nvPr/>
            </p:nvGrpSpPr>
            <p:grpSpPr>
              <a:xfrm>
                <a:off x="3359659" y="3805664"/>
                <a:ext cx="232294" cy="141000"/>
                <a:chOff x="3359659" y="3805664"/>
                <a:chExt cx="232294" cy="141000"/>
              </a:xfrm>
            </p:grpSpPr>
            <p:sp>
              <p:nvSpPr>
                <p:cNvPr id="17304" name="Google Shape;17304;p7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305" name="Google Shape;17305;p7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7306" name="Google Shape;17306;p74"/>
              <p:cNvGrpSpPr/>
              <p:nvPr/>
            </p:nvGrpSpPr>
            <p:grpSpPr>
              <a:xfrm>
                <a:off x="3067316" y="3711366"/>
                <a:ext cx="66900" cy="166809"/>
                <a:chOff x="3067316" y="3711366"/>
                <a:chExt cx="66900" cy="166809"/>
              </a:xfrm>
            </p:grpSpPr>
            <p:sp>
              <p:nvSpPr>
                <p:cNvPr id="17307" name="Google Shape;17307;p7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308" name="Google Shape;17308;p7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7309" name="Google Shape;17309;p74"/>
              <p:cNvGrpSpPr/>
              <p:nvPr/>
            </p:nvGrpSpPr>
            <p:grpSpPr>
              <a:xfrm>
                <a:off x="2413923" y="4058666"/>
                <a:ext cx="224119" cy="66900"/>
                <a:chOff x="2413923" y="4058666"/>
                <a:chExt cx="224119" cy="66900"/>
              </a:xfrm>
            </p:grpSpPr>
            <p:sp>
              <p:nvSpPr>
                <p:cNvPr id="17310" name="Google Shape;17310;p7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311" name="Google Shape;17311;p7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7312" name="Google Shape;17312;p74"/>
              <p:cNvGrpSpPr/>
              <p:nvPr/>
            </p:nvGrpSpPr>
            <p:grpSpPr>
              <a:xfrm>
                <a:off x="3564643" y="4058666"/>
                <a:ext cx="223397" cy="66900"/>
                <a:chOff x="3564643" y="4058666"/>
                <a:chExt cx="223397" cy="66900"/>
              </a:xfrm>
            </p:grpSpPr>
            <p:sp>
              <p:nvSpPr>
                <p:cNvPr id="17313" name="Google Shape;17313;p7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314" name="Google Shape;17314;p7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7315" name="Google Shape;17315;p74"/>
            <p:cNvGrpSpPr/>
            <p:nvPr/>
          </p:nvGrpSpPr>
          <p:grpSpPr>
            <a:xfrm>
              <a:off x="2633353" y="3965763"/>
              <a:ext cx="933975" cy="445687"/>
              <a:chOff x="2633353" y="3965763"/>
              <a:chExt cx="933975" cy="445687"/>
            </a:xfrm>
          </p:grpSpPr>
          <p:sp>
            <p:nvSpPr>
              <p:cNvPr id="17316" name="Google Shape;17316;p7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7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318" name="Google Shape;17318;p74"/>
          <p:cNvGrpSpPr/>
          <p:nvPr/>
        </p:nvGrpSpPr>
        <p:grpSpPr>
          <a:xfrm>
            <a:off x="6392784" y="1044384"/>
            <a:ext cx="1131087" cy="587383"/>
            <a:chOff x="238125" y="999450"/>
            <a:chExt cx="7140700" cy="3708225"/>
          </a:xfrm>
        </p:grpSpPr>
        <p:sp>
          <p:nvSpPr>
            <p:cNvPr id="17319" name="Google Shape;17319;p7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7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7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7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7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7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7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7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7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8" name="Google Shape;17328;p74"/>
          <p:cNvGrpSpPr/>
          <p:nvPr/>
        </p:nvGrpSpPr>
        <p:grpSpPr>
          <a:xfrm>
            <a:off x="3744234" y="3493879"/>
            <a:ext cx="1375854" cy="678131"/>
            <a:chOff x="3913765" y="3641905"/>
            <a:chExt cx="1522805" cy="750560"/>
          </a:xfrm>
        </p:grpSpPr>
        <p:grpSp>
          <p:nvGrpSpPr>
            <p:cNvPr id="17329" name="Google Shape;17329;p74"/>
            <p:cNvGrpSpPr/>
            <p:nvPr/>
          </p:nvGrpSpPr>
          <p:grpSpPr>
            <a:xfrm>
              <a:off x="3913765" y="3997002"/>
              <a:ext cx="1522805" cy="395463"/>
              <a:chOff x="3913765" y="3997002"/>
              <a:chExt cx="1522805" cy="395463"/>
            </a:xfrm>
          </p:grpSpPr>
          <p:grpSp>
            <p:nvGrpSpPr>
              <p:cNvPr id="17330" name="Google Shape;17330;p74"/>
              <p:cNvGrpSpPr/>
              <p:nvPr/>
            </p:nvGrpSpPr>
            <p:grpSpPr>
              <a:xfrm>
                <a:off x="3913765" y="4138659"/>
                <a:ext cx="507602" cy="253806"/>
                <a:chOff x="3913765" y="4138659"/>
                <a:chExt cx="507602" cy="253806"/>
              </a:xfrm>
            </p:grpSpPr>
            <p:sp>
              <p:nvSpPr>
                <p:cNvPr id="17331" name="Google Shape;17331;p7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7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7333" name="Google Shape;17333;p74"/>
              <p:cNvGrpSpPr/>
              <p:nvPr/>
            </p:nvGrpSpPr>
            <p:grpSpPr>
              <a:xfrm>
                <a:off x="4421361" y="3997002"/>
                <a:ext cx="507618" cy="395463"/>
                <a:chOff x="4421361" y="3997002"/>
                <a:chExt cx="507618" cy="395463"/>
              </a:xfrm>
            </p:grpSpPr>
            <p:sp>
              <p:nvSpPr>
                <p:cNvPr id="17334" name="Google Shape;17334;p7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7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6" name="Google Shape;17336;p74"/>
              <p:cNvGrpSpPr/>
              <p:nvPr/>
            </p:nvGrpSpPr>
            <p:grpSpPr>
              <a:xfrm>
                <a:off x="4928973" y="4189418"/>
                <a:ext cx="507596" cy="203047"/>
                <a:chOff x="4928973" y="4189418"/>
                <a:chExt cx="507596" cy="203047"/>
              </a:xfrm>
            </p:grpSpPr>
            <p:sp>
              <p:nvSpPr>
                <p:cNvPr id="17337" name="Google Shape;17337;p7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7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339" name="Google Shape;17339;p74"/>
            <p:cNvGrpSpPr/>
            <p:nvPr/>
          </p:nvGrpSpPr>
          <p:grpSpPr>
            <a:xfrm>
              <a:off x="4482186" y="3641905"/>
              <a:ext cx="397605" cy="349784"/>
              <a:chOff x="2906375" y="1159725"/>
              <a:chExt cx="1860575" cy="1636800"/>
            </a:xfrm>
          </p:grpSpPr>
          <p:sp>
            <p:nvSpPr>
              <p:cNvPr id="17340" name="Google Shape;17340;p7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7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7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7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344" name="Google Shape;17344;p74"/>
          <p:cNvGrpSpPr/>
          <p:nvPr/>
        </p:nvGrpSpPr>
        <p:grpSpPr>
          <a:xfrm>
            <a:off x="6528943" y="1853805"/>
            <a:ext cx="940737" cy="721067"/>
            <a:chOff x="6599718" y="2068734"/>
            <a:chExt cx="940737" cy="721067"/>
          </a:xfrm>
        </p:grpSpPr>
        <p:sp>
          <p:nvSpPr>
            <p:cNvPr id="17345" name="Google Shape;17345;p7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7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7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7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7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7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51" name="Google Shape;17351;p74"/>
            <p:cNvGrpSpPr/>
            <p:nvPr/>
          </p:nvGrpSpPr>
          <p:grpSpPr>
            <a:xfrm>
              <a:off x="6836957" y="2068734"/>
              <a:ext cx="461892" cy="721067"/>
              <a:chOff x="6836957" y="2068734"/>
              <a:chExt cx="461892" cy="721067"/>
            </a:xfrm>
          </p:grpSpPr>
          <p:sp>
            <p:nvSpPr>
              <p:cNvPr id="17352" name="Google Shape;17352;p7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7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7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7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7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7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58" name="Google Shape;17358;p74"/>
              <p:cNvGrpSpPr/>
              <p:nvPr/>
            </p:nvGrpSpPr>
            <p:grpSpPr>
              <a:xfrm>
                <a:off x="6836957" y="2068734"/>
                <a:ext cx="461892" cy="721067"/>
                <a:chOff x="6836957" y="2068734"/>
                <a:chExt cx="461892" cy="721067"/>
              </a:xfrm>
            </p:grpSpPr>
            <p:sp>
              <p:nvSpPr>
                <p:cNvPr id="17359" name="Google Shape;17359;p7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7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7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7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7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7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7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366" name="Google Shape;17366;p74"/>
          <p:cNvGrpSpPr/>
          <p:nvPr/>
        </p:nvGrpSpPr>
        <p:grpSpPr>
          <a:xfrm>
            <a:off x="2412262" y="1858152"/>
            <a:ext cx="712577" cy="712374"/>
            <a:chOff x="2559249" y="2069323"/>
            <a:chExt cx="685566" cy="685634"/>
          </a:xfrm>
        </p:grpSpPr>
        <p:sp>
          <p:nvSpPr>
            <p:cNvPr id="17367" name="Google Shape;17367;p7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7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7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7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7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7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7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7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7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7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7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7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7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0" name="Google Shape;17380;p74"/>
          <p:cNvGrpSpPr/>
          <p:nvPr/>
        </p:nvGrpSpPr>
        <p:grpSpPr>
          <a:xfrm>
            <a:off x="7594699" y="970941"/>
            <a:ext cx="845645" cy="711911"/>
            <a:chOff x="951975" y="315800"/>
            <a:chExt cx="5860325" cy="4933550"/>
          </a:xfrm>
        </p:grpSpPr>
        <p:sp>
          <p:nvSpPr>
            <p:cNvPr id="17381" name="Google Shape;17381;p7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7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7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7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7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7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7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7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9" name="Google Shape;17389;p74"/>
          <p:cNvGrpSpPr/>
          <p:nvPr/>
        </p:nvGrpSpPr>
        <p:grpSpPr>
          <a:xfrm>
            <a:off x="3691828" y="2707050"/>
            <a:ext cx="1617932" cy="621724"/>
            <a:chOff x="3862800" y="3038525"/>
            <a:chExt cx="1329006" cy="510698"/>
          </a:xfrm>
        </p:grpSpPr>
        <p:sp>
          <p:nvSpPr>
            <p:cNvPr id="17390" name="Google Shape;17390;p7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7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92" name="Google Shape;17392;p74"/>
            <p:cNvGrpSpPr/>
            <p:nvPr/>
          </p:nvGrpSpPr>
          <p:grpSpPr>
            <a:xfrm>
              <a:off x="3967075" y="3040337"/>
              <a:ext cx="1019927" cy="402126"/>
              <a:chOff x="3967075" y="3040337"/>
              <a:chExt cx="1019927" cy="402126"/>
            </a:xfrm>
          </p:grpSpPr>
          <p:sp>
            <p:nvSpPr>
              <p:cNvPr id="17393" name="Google Shape;17393;p7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7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5" name="Google Shape;17395;p74"/>
            <p:cNvGrpSpPr/>
            <p:nvPr/>
          </p:nvGrpSpPr>
          <p:grpSpPr>
            <a:xfrm>
              <a:off x="4186700" y="3040337"/>
              <a:ext cx="390475" cy="183289"/>
              <a:chOff x="4186700" y="3040337"/>
              <a:chExt cx="390475" cy="183289"/>
            </a:xfrm>
          </p:grpSpPr>
          <p:sp>
            <p:nvSpPr>
              <p:cNvPr id="17396" name="Google Shape;17396;p7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7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8" name="Google Shape;17398;p74"/>
            <p:cNvGrpSpPr/>
            <p:nvPr/>
          </p:nvGrpSpPr>
          <p:grpSpPr>
            <a:xfrm>
              <a:off x="4073727" y="3040337"/>
              <a:ext cx="697794" cy="296263"/>
              <a:chOff x="4073727" y="3040337"/>
              <a:chExt cx="697794" cy="296263"/>
            </a:xfrm>
          </p:grpSpPr>
          <p:sp>
            <p:nvSpPr>
              <p:cNvPr id="17399" name="Google Shape;17399;p7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7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1" name="Google Shape;17401;p74"/>
            <p:cNvGrpSpPr/>
            <p:nvPr/>
          </p:nvGrpSpPr>
          <p:grpSpPr>
            <a:xfrm>
              <a:off x="3862800" y="3038525"/>
              <a:ext cx="1329006" cy="510698"/>
              <a:chOff x="3862800" y="3038525"/>
              <a:chExt cx="1329006" cy="510698"/>
            </a:xfrm>
          </p:grpSpPr>
          <p:sp>
            <p:nvSpPr>
              <p:cNvPr id="17402" name="Google Shape;17402;p7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7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04" name="Google Shape;17404;p74"/>
          <p:cNvGrpSpPr/>
          <p:nvPr/>
        </p:nvGrpSpPr>
        <p:grpSpPr>
          <a:xfrm>
            <a:off x="700150" y="970941"/>
            <a:ext cx="883205" cy="775176"/>
            <a:chOff x="649648" y="271400"/>
            <a:chExt cx="6215377" cy="5455143"/>
          </a:xfrm>
        </p:grpSpPr>
        <p:sp>
          <p:nvSpPr>
            <p:cNvPr id="17405" name="Google Shape;17405;p7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7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7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7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7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7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7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7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7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7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7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7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7" name="Google Shape;17417;p74"/>
          <p:cNvGrpSpPr/>
          <p:nvPr/>
        </p:nvGrpSpPr>
        <p:grpSpPr>
          <a:xfrm>
            <a:off x="2308452" y="970941"/>
            <a:ext cx="767704" cy="815489"/>
            <a:chOff x="2499700" y="1135950"/>
            <a:chExt cx="732402" cy="777990"/>
          </a:xfrm>
        </p:grpSpPr>
        <p:grpSp>
          <p:nvGrpSpPr>
            <p:cNvPr id="17418" name="Google Shape;17418;p74"/>
            <p:cNvGrpSpPr/>
            <p:nvPr/>
          </p:nvGrpSpPr>
          <p:grpSpPr>
            <a:xfrm>
              <a:off x="2499700" y="1135950"/>
              <a:ext cx="732402" cy="694705"/>
              <a:chOff x="2499700" y="1135950"/>
              <a:chExt cx="732402" cy="694705"/>
            </a:xfrm>
          </p:grpSpPr>
          <p:sp>
            <p:nvSpPr>
              <p:cNvPr id="17419" name="Google Shape;17419;p7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7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7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7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7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7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7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7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7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7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7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7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7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7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7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7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7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7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7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7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7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7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7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7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7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7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7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6" name="Google Shape;17446;p74"/>
            <p:cNvGrpSpPr/>
            <p:nvPr/>
          </p:nvGrpSpPr>
          <p:grpSpPr>
            <a:xfrm>
              <a:off x="2517909" y="1188726"/>
              <a:ext cx="702702" cy="725214"/>
              <a:chOff x="2517909" y="1188726"/>
              <a:chExt cx="702702" cy="725214"/>
            </a:xfrm>
          </p:grpSpPr>
          <p:sp>
            <p:nvSpPr>
              <p:cNvPr id="17447" name="Google Shape;17447;p7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7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7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7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7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52" name="Google Shape;17452;p74"/>
          <p:cNvGrpSpPr/>
          <p:nvPr/>
        </p:nvGrpSpPr>
        <p:grpSpPr>
          <a:xfrm>
            <a:off x="1654184" y="970941"/>
            <a:ext cx="583439" cy="870229"/>
            <a:chOff x="1716825" y="1121550"/>
            <a:chExt cx="622800" cy="928938"/>
          </a:xfrm>
        </p:grpSpPr>
        <p:grpSp>
          <p:nvGrpSpPr>
            <p:cNvPr id="17453" name="Google Shape;17453;p74"/>
            <p:cNvGrpSpPr/>
            <p:nvPr/>
          </p:nvGrpSpPr>
          <p:grpSpPr>
            <a:xfrm>
              <a:off x="1716825" y="1121550"/>
              <a:ext cx="622800" cy="928938"/>
              <a:chOff x="1716825" y="1121550"/>
              <a:chExt cx="622800" cy="928938"/>
            </a:xfrm>
          </p:grpSpPr>
          <p:cxnSp>
            <p:nvCxnSpPr>
              <p:cNvPr id="17454" name="Google Shape;17454;p7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7455" name="Google Shape;17455;p7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6" name="Google Shape;17456;p74"/>
            <p:cNvGrpSpPr/>
            <p:nvPr/>
          </p:nvGrpSpPr>
          <p:grpSpPr>
            <a:xfrm>
              <a:off x="1768050" y="1172775"/>
              <a:ext cx="520200" cy="832000"/>
              <a:chOff x="1768050" y="1172775"/>
              <a:chExt cx="520200" cy="832000"/>
            </a:xfrm>
          </p:grpSpPr>
          <p:cxnSp>
            <p:nvCxnSpPr>
              <p:cNvPr id="17457" name="Google Shape;17457;p7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7458" name="Google Shape;17458;p7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9" name="Google Shape;17459;p74"/>
            <p:cNvGrpSpPr/>
            <p:nvPr/>
          </p:nvGrpSpPr>
          <p:grpSpPr>
            <a:xfrm>
              <a:off x="1820100" y="1225475"/>
              <a:ext cx="416400" cy="729575"/>
              <a:chOff x="1820100" y="1225475"/>
              <a:chExt cx="416400" cy="729575"/>
            </a:xfrm>
          </p:grpSpPr>
          <p:cxnSp>
            <p:nvCxnSpPr>
              <p:cNvPr id="17460" name="Google Shape;17460;p7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7461" name="Google Shape;17461;p7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2" name="Google Shape;17462;p74"/>
            <p:cNvGrpSpPr/>
            <p:nvPr/>
          </p:nvGrpSpPr>
          <p:grpSpPr>
            <a:xfrm>
              <a:off x="1874250" y="1278825"/>
              <a:ext cx="308100" cy="605275"/>
              <a:chOff x="1874250" y="1278825"/>
              <a:chExt cx="308100" cy="605275"/>
            </a:xfrm>
          </p:grpSpPr>
          <p:cxnSp>
            <p:nvCxnSpPr>
              <p:cNvPr id="17463" name="Google Shape;17463;p7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7464" name="Google Shape;17464;p7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65" name="Google Shape;17465;p7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6" name="Google Shape;17466;p74"/>
          <p:cNvGrpSpPr/>
          <p:nvPr/>
        </p:nvGrpSpPr>
        <p:grpSpPr>
          <a:xfrm>
            <a:off x="1574007" y="1857263"/>
            <a:ext cx="739072" cy="714152"/>
            <a:chOff x="4334725" y="1355875"/>
            <a:chExt cx="3106650" cy="3001900"/>
          </a:xfrm>
        </p:grpSpPr>
        <p:grpSp>
          <p:nvGrpSpPr>
            <p:cNvPr id="17467" name="Google Shape;17467;p74"/>
            <p:cNvGrpSpPr/>
            <p:nvPr/>
          </p:nvGrpSpPr>
          <p:grpSpPr>
            <a:xfrm>
              <a:off x="4516050" y="1724875"/>
              <a:ext cx="2693725" cy="2632900"/>
              <a:chOff x="4516050" y="1724875"/>
              <a:chExt cx="2693725" cy="2632900"/>
            </a:xfrm>
          </p:grpSpPr>
          <p:sp>
            <p:nvSpPr>
              <p:cNvPr id="17468" name="Google Shape;17468;p7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7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7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1" name="Google Shape;17471;p74"/>
            <p:cNvGrpSpPr/>
            <p:nvPr/>
          </p:nvGrpSpPr>
          <p:grpSpPr>
            <a:xfrm>
              <a:off x="4334725" y="1355875"/>
              <a:ext cx="3106650" cy="2709650"/>
              <a:chOff x="4334725" y="1355875"/>
              <a:chExt cx="3106650" cy="2709650"/>
            </a:xfrm>
          </p:grpSpPr>
          <p:sp>
            <p:nvSpPr>
              <p:cNvPr id="17472" name="Google Shape;17472;p7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7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7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75" name="Google Shape;17475;p74"/>
          <p:cNvGrpSpPr/>
          <p:nvPr/>
        </p:nvGrpSpPr>
        <p:grpSpPr>
          <a:xfrm>
            <a:off x="7690956" y="3488034"/>
            <a:ext cx="312074" cy="684173"/>
            <a:chOff x="7645573" y="3754300"/>
            <a:chExt cx="293855" cy="644170"/>
          </a:xfrm>
        </p:grpSpPr>
        <p:sp>
          <p:nvSpPr>
            <p:cNvPr id="17476" name="Google Shape;17476;p7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7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8" name="Google Shape;17478;p74"/>
          <p:cNvGrpSpPr/>
          <p:nvPr/>
        </p:nvGrpSpPr>
        <p:grpSpPr>
          <a:xfrm>
            <a:off x="5612944" y="970941"/>
            <a:ext cx="709011" cy="739359"/>
            <a:chOff x="5830645" y="1256617"/>
            <a:chExt cx="530340" cy="553040"/>
          </a:xfrm>
        </p:grpSpPr>
        <p:grpSp>
          <p:nvGrpSpPr>
            <p:cNvPr id="17479" name="Google Shape;17479;p74"/>
            <p:cNvGrpSpPr/>
            <p:nvPr/>
          </p:nvGrpSpPr>
          <p:grpSpPr>
            <a:xfrm>
              <a:off x="5830645" y="1256617"/>
              <a:ext cx="259743" cy="269909"/>
              <a:chOff x="5830645" y="1256617"/>
              <a:chExt cx="259743" cy="269909"/>
            </a:xfrm>
          </p:grpSpPr>
          <p:sp>
            <p:nvSpPr>
              <p:cNvPr id="17480" name="Google Shape;17480;p7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7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2" name="Google Shape;17482;p74"/>
            <p:cNvGrpSpPr/>
            <p:nvPr/>
          </p:nvGrpSpPr>
          <p:grpSpPr>
            <a:xfrm>
              <a:off x="6101293" y="1256617"/>
              <a:ext cx="259692" cy="269909"/>
              <a:chOff x="6101293" y="1256617"/>
              <a:chExt cx="259692" cy="269909"/>
            </a:xfrm>
          </p:grpSpPr>
          <p:sp>
            <p:nvSpPr>
              <p:cNvPr id="17483" name="Google Shape;17483;p7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7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5" name="Google Shape;17485;p74"/>
            <p:cNvGrpSpPr/>
            <p:nvPr/>
          </p:nvGrpSpPr>
          <p:grpSpPr>
            <a:xfrm>
              <a:off x="5830645" y="1539749"/>
              <a:ext cx="259692" cy="269909"/>
              <a:chOff x="5830645" y="1539749"/>
              <a:chExt cx="259692" cy="269909"/>
            </a:xfrm>
          </p:grpSpPr>
          <p:sp>
            <p:nvSpPr>
              <p:cNvPr id="17486" name="Google Shape;17486;p7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7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8" name="Google Shape;17488;p74"/>
            <p:cNvGrpSpPr/>
            <p:nvPr/>
          </p:nvGrpSpPr>
          <p:grpSpPr>
            <a:xfrm>
              <a:off x="6101293" y="1539749"/>
              <a:ext cx="259692" cy="269909"/>
              <a:chOff x="6101293" y="1539749"/>
              <a:chExt cx="259692" cy="269909"/>
            </a:xfrm>
          </p:grpSpPr>
          <p:sp>
            <p:nvSpPr>
              <p:cNvPr id="17489" name="Google Shape;17489;p7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7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91" name="Google Shape;17491;p7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2" name="Google Shape;17492;p74"/>
          <p:cNvGrpSpPr/>
          <p:nvPr/>
        </p:nvGrpSpPr>
        <p:grpSpPr>
          <a:xfrm>
            <a:off x="714438" y="2707057"/>
            <a:ext cx="1452955" cy="621360"/>
            <a:chOff x="732422" y="2990152"/>
            <a:chExt cx="1337773" cy="572102"/>
          </a:xfrm>
        </p:grpSpPr>
        <p:sp>
          <p:nvSpPr>
            <p:cNvPr id="17493" name="Google Shape;17493;p7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7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7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7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7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7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7502"/>
        <p:cNvGrpSpPr/>
        <p:nvPr/>
      </p:nvGrpSpPr>
      <p:grpSpPr>
        <a:xfrm>
          <a:off x="0" y="0"/>
          <a:ext cx="0" cy="0"/>
          <a:chOff x="0" y="0"/>
          <a:chExt cx="0" cy="0"/>
        </a:xfrm>
      </p:grpSpPr>
      <p:grpSp>
        <p:nvGrpSpPr>
          <p:cNvPr id="17503" name="Google Shape;17503;p75"/>
          <p:cNvGrpSpPr/>
          <p:nvPr/>
        </p:nvGrpSpPr>
        <p:grpSpPr>
          <a:xfrm>
            <a:off x="708575" y="965865"/>
            <a:ext cx="1636117" cy="1526144"/>
            <a:chOff x="729238" y="1179665"/>
            <a:chExt cx="1636117" cy="1526144"/>
          </a:xfrm>
        </p:grpSpPr>
        <p:grpSp>
          <p:nvGrpSpPr>
            <p:cNvPr id="17504" name="Google Shape;17504;p75"/>
            <p:cNvGrpSpPr/>
            <p:nvPr/>
          </p:nvGrpSpPr>
          <p:grpSpPr>
            <a:xfrm>
              <a:off x="729238" y="1179665"/>
              <a:ext cx="80700" cy="1526144"/>
              <a:chOff x="729238" y="1179665"/>
              <a:chExt cx="80700" cy="1526144"/>
            </a:xfrm>
          </p:grpSpPr>
          <p:sp>
            <p:nvSpPr>
              <p:cNvPr id="17505" name="Google Shape;17505;p7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7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7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7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7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7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7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7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7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7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5" name="Google Shape;17515;p75"/>
            <p:cNvGrpSpPr/>
            <p:nvPr/>
          </p:nvGrpSpPr>
          <p:grpSpPr>
            <a:xfrm>
              <a:off x="903098" y="1179665"/>
              <a:ext cx="80700" cy="1526144"/>
              <a:chOff x="903098" y="1179665"/>
              <a:chExt cx="80700" cy="1526144"/>
            </a:xfrm>
          </p:grpSpPr>
          <p:sp>
            <p:nvSpPr>
              <p:cNvPr id="17516" name="Google Shape;17516;p7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7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7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7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7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7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7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7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7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7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6" name="Google Shape;17526;p75"/>
            <p:cNvGrpSpPr/>
            <p:nvPr/>
          </p:nvGrpSpPr>
          <p:grpSpPr>
            <a:xfrm>
              <a:off x="1076958" y="1179665"/>
              <a:ext cx="80700" cy="1526144"/>
              <a:chOff x="1076958" y="1179665"/>
              <a:chExt cx="80700" cy="1526144"/>
            </a:xfrm>
          </p:grpSpPr>
          <p:sp>
            <p:nvSpPr>
              <p:cNvPr id="17527" name="Google Shape;17527;p7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7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7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7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7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7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7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7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7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7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7" name="Google Shape;17537;p75"/>
            <p:cNvGrpSpPr/>
            <p:nvPr/>
          </p:nvGrpSpPr>
          <p:grpSpPr>
            <a:xfrm>
              <a:off x="1247707" y="1179665"/>
              <a:ext cx="80700" cy="1526144"/>
              <a:chOff x="1247707" y="1179665"/>
              <a:chExt cx="80700" cy="1526144"/>
            </a:xfrm>
          </p:grpSpPr>
          <p:sp>
            <p:nvSpPr>
              <p:cNvPr id="17538" name="Google Shape;17538;p7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7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7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7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7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7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7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7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7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7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8" name="Google Shape;17548;p75"/>
            <p:cNvGrpSpPr/>
            <p:nvPr/>
          </p:nvGrpSpPr>
          <p:grpSpPr>
            <a:xfrm>
              <a:off x="1421567" y="1179665"/>
              <a:ext cx="80700" cy="1526144"/>
              <a:chOff x="1421567" y="1179665"/>
              <a:chExt cx="80700" cy="1526144"/>
            </a:xfrm>
          </p:grpSpPr>
          <p:sp>
            <p:nvSpPr>
              <p:cNvPr id="17549" name="Google Shape;17549;p7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7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7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7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7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7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7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7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7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7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9" name="Google Shape;17559;p75"/>
            <p:cNvGrpSpPr/>
            <p:nvPr/>
          </p:nvGrpSpPr>
          <p:grpSpPr>
            <a:xfrm>
              <a:off x="1592327" y="1179665"/>
              <a:ext cx="80700" cy="1526144"/>
              <a:chOff x="1592327" y="1179665"/>
              <a:chExt cx="80700" cy="1526144"/>
            </a:xfrm>
          </p:grpSpPr>
          <p:sp>
            <p:nvSpPr>
              <p:cNvPr id="17560" name="Google Shape;17560;p7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7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7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7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7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7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7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7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7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7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0" name="Google Shape;17570;p75"/>
            <p:cNvGrpSpPr/>
            <p:nvPr/>
          </p:nvGrpSpPr>
          <p:grpSpPr>
            <a:xfrm>
              <a:off x="1766187" y="1179665"/>
              <a:ext cx="80700" cy="1526144"/>
              <a:chOff x="1766187" y="1179665"/>
              <a:chExt cx="80700" cy="1526144"/>
            </a:xfrm>
          </p:grpSpPr>
          <p:sp>
            <p:nvSpPr>
              <p:cNvPr id="17571" name="Google Shape;17571;p7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7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7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7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7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7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7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7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7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7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1" name="Google Shape;17581;p75"/>
            <p:cNvGrpSpPr/>
            <p:nvPr/>
          </p:nvGrpSpPr>
          <p:grpSpPr>
            <a:xfrm>
              <a:off x="1936935" y="1179665"/>
              <a:ext cx="80700" cy="1526144"/>
              <a:chOff x="1936935" y="1179665"/>
              <a:chExt cx="80700" cy="1526144"/>
            </a:xfrm>
          </p:grpSpPr>
          <p:sp>
            <p:nvSpPr>
              <p:cNvPr id="17582" name="Google Shape;17582;p7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7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7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7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7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7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7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7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7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7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2" name="Google Shape;17592;p75"/>
            <p:cNvGrpSpPr/>
            <p:nvPr/>
          </p:nvGrpSpPr>
          <p:grpSpPr>
            <a:xfrm>
              <a:off x="2110795" y="1179665"/>
              <a:ext cx="80700" cy="1526144"/>
              <a:chOff x="2110795" y="1179665"/>
              <a:chExt cx="80700" cy="1526144"/>
            </a:xfrm>
          </p:grpSpPr>
          <p:sp>
            <p:nvSpPr>
              <p:cNvPr id="17593" name="Google Shape;17593;p7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7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7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7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7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7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7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7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7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7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3" name="Google Shape;17603;p75"/>
            <p:cNvGrpSpPr/>
            <p:nvPr/>
          </p:nvGrpSpPr>
          <p:grpSpPr>
            <a:xfrm>
              <a:off x="2284655" y="1179665"/>
              <a:ext cx="80700" cy="1526144"/>
              <a:chOff x="2284655" y="1179665"/>
              <a:chExt cx="80700" cy="1526144"/>
            </a:xfrm>
          </p:grpSpPr>
          <p:sp>
            <p:nvSpPr>
              <p:cNvPr id="17604" name="Google Shape;17604;p7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7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7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7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7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7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7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7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7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7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614" name="Google Shape;17614;p75"/>
          <p:cNvGrpSpPr/>
          <p:nvPr/>
        </p:nvGrpSpPr>
        <p:grpSpPr>
          <a:xfrm>
            <a:off x="2603242" y="985003"/>
            <a:ext cx="1364248" cy="1102133"/>
            <a:chOff x="2623904" y="1198803"/>
            <a:chExt cx="1364248" cy="1102133"/>
          </a:xfrm>
        </p:grpSpPr>
        <p:grpSp>
          <p:nvGrpSpPr>
            <p:cNvPr id="17615" name="Google Shape;17615;p75"/>
            <p:cNvGrpSpPr/>
            <p:nvPr/>
          </p:nvGrpSpPr>
          <p:grpSpPr>
            <a:xfrm>
              <a:off x="2623907" y="1198803"/>
              <a:ext cx="1364245" cy="273000"/>
              <a:chOff x="2623907" y="1198803"/>
              <a:chExt cx="1364245" cy="273000"/>
            </a:xfrm>
          </p:grpSpPr>
          <p:sp>
            <p:nvSpPr>
              <p:cNvPr id="17616" name="Google Shape;17616;p7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7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7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7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7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1" name="Google Shape;17621;p75"/>
            <p:cNvGrpSpPr/>
            <p:nvPr/>
          </p:nvGrpSpPr>
          <p:grpSpPr>
            <a:xfrm>
              <a:off x="2623904" y="1476964"/>
              <a:ext cx="1364245" cy="273000"/>
              <a:chOff x="2623904" y="1476964"/>
              <a:chExt cx="1364245" cy="273000"/>
            </a:xfrm>
          </p:grpSpPr>
          <p:sp>
            <p:nvSpPr>
              <p:cNvPr id="17622" name="Google Shape;17622;p7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7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7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7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7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7" name="Google Shape;17627;p75"/>
            <p:cNvGrpSpPr/>
            <p:nvPr/>
          </p:nvGrpSpPr>
          <p:grpSpPr>
            <a:xfrm>
              <a:off x="2623907" y="1749775"/>
              <a:ext cx="1364245" cy="273000"/>
              <a:chOff x="2623907" y="1749775"/>
              <a:chExt cx="1364245" cy="273000"/>
            </a:xfrm>
          </p:grpSpPr>
          <p:sp>
            <p:nvSpPr>
              <p:cNvPr id="17628" name="Google Shape;17628;p7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7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7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7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7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3" name="Google Shape;17633;p75"/>
            <p:cNvGrpSpPr/>
            <p:nvPr/>
          </p:nvGrpSpPr>
          <p:grpSpPr>
            <a:xfrm>
              <a:off x="2623904" y="2027936"/>
              <a:ext cx="1364245" cy="273000"/>
              <a:chOff x="2623904" y="2027936"/>
              <a:chExt cx="1364245" cy="273000"/>
            </a:xfrm>
          </p:grpSpPr>
          <p:sp>
            <p:nvSpPr>
              <p:cNvPr id="17634" name="Google Shape;17634;p7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7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7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7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7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639" name="Google Shape;17639;p75"/>
          <p:cNvGrpSpPr/>
          <p:nvPr/>
        </p:nvGrpSpPr>
        <p:grpSpPr>
          <a:xfrm>
            <a:off x="2592703" y="2444186"/>
            <a:ext cx="1387541" cy="159124"/>
            <a:chOff x="3200660" y="2180272"/>
            <a:chExt cx="2563824" cy="378237"/>
          </a:xfrm>
        </p:grpSpPr>
        <p:sp>
          <p:nvSpPr>
            <p:cNvPr id="17640" name="Google Shape;17640;p7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7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7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7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7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7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7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7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7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7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7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7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7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7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7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7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7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7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8" name="Google Shape;17658;p75"/>
          <p:cNvGrpSpPr/>
          <p:nvPr/>
        </p:nvGrpSpPr>
        <p:grpSpPr>
          <a:xfrm>
            <a:off x="2589227" y="2722011"/>
            <a:ext cx="1390502" cy="159625"/>
            <a:chOff x="3530150" y="2790075"/>
            <a:chExt cx="1962600" cy="225300"/>
          </a:xfrm>
        </p:grpSpPr>
        <p:sp>
          <p:nvSpPr>
            <p:cNvPr id="17659" name="Google Shape;17659;p7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7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1" name="Google Shape;17661;p75"/>
          <p:cNvGrpSpPr/>
          <p:nvPr/>
        </p:nvGrpSpPr>
        <p:grpSpPr>
          <a:xfrm>
            <a:off x="2589880" y="3000337"/>
            <a:ext cx="1411629" cy="153761"/>
            <a:chOff x="3558802" y="4011427"/>
            <a:chExt cx="1866000" cy="111300"/>
          </a:xfrm>
        </p:grpSpPr>
        <p:sp>
          <p:nvSpPr>
            <p:cNvPr id="17662" name="Google Shape;17662;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7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4" name="Google Shape;17664;p75"/>
          <p:cNvGrpSpPr/>
          <p:nvPr/>
        </p:nvGrpSpPr>
        <p:grpSpPr>
          <a:xfrm>
            <a:off x="2589573" y="2205736"/>
            <a:ext cx="1383503" cy="119749"/>
            <a:chOff x="3465975" y="2270276"/>
            <a:chExt cx="1986364" cy="171929"/>
          </a:xfrm>
        </p:grpSpPr>
        <p:sp>
          <p:nvSpPr>
            <p:cNvPr id="17665" name="Google Shape;17665;p7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7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7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7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7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7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7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7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3" name="Google Shape;17673;p75"/>
          <p:cNvGrpSpPr/>
          <p:nvPr/>
        </p:nvGrpSpPr>
        <p:grpSpPr>
          <a:xfrm>
            <a:off x="2600580" y="3569387"/>
            <a:ext cx="1369531" cy="195460"/>
            <a:chOff x="723300" y="4253549"/>
            <a:chExt cx="2276482" cy="324900"/>
          </a:xfrm>
        </p:grpSpPr>
        <p:sp>
          <p:nvSpPr>
            <p:cNvPr id="17674" name="Google Shape;17674;p7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7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7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7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7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9" name="Google Shape;17679;p75"/>
          <p:cNvGrpSpPr/>
          <p:nvPr/>
        </p:nvGrpSpPr>
        <p:grpSpPr>
          <a:xfrm>
            <a:off x="2590141" y="3270567"/>
            <a:ext cx="1389066" cy="180119"/>
            <a:chOff x="705948" y="3788465"/>
            <a:chExt cx="2308953" cy="299400"/>
          </a:xfrm>
        </p:grpSpPr>
        <p:sp>
          <p:nvSpPr>
            <p:cNvPr id="17680" name="Google Shape;17680;p7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7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7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7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7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5" name="Google Shape;17685;p75"/>
          <p:cNvGrpSpPr/>
          <p:nvPr/>
        </p:nvGrpSpPr>
        <p:grpSpPr>
          <a:xfrm>
            <a:off x="2638078" y="3883547"/>
            <a:ext cx="1304609" cy="294074"/>
            <a:chOff x="2658741" y="4097347"/>
            <a:chExt cx="1304609" cy="294074"/>
          </a:xfrm>
        </p:grpSpPr>
        <p:grpSp>
          <p:nvGrpSpPr>
            <p:cNvPr id="17686" name="Google Shape;17686;p75"/>
            <p:cNvGrpSpPr/>
            <p:nvPr/>
          </p:nvGrpSpPr>
          <p:grpSpPr>
            <a:xfrm>
              <a:off x="2658741" y="4097347"/>
              <a:ext cx="118572" cy="294074"/>
              <a:chOff x="3343310" y="4475555"/>
              <a:chExt cx="127717" cy="316753"/>
            </a:xfrm>
          </p:grpSpPr>
          <p:sp>
            <p:nvSpPr>
              <p:cNvPr id="17687" name="Google Shape;17687;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9" name="Google Shape;17689;p75"/>
            <p:cNvGrpSpPr/>
            <p:nvPr/>
          </p:nvGrpSpPr>
          <p:grpSpPr>
            <a:xfrm>
              <a:off x="3815519" y="4098388"/>
              <a:ext cx="147831" cy="291991"/>
              <a:chOff x="3527539" y="4476677"/>
              <a:chExt cx="159232" cy="314510"/>
            </a:xfrm>
          </p:grpSpPr>
          <p:sp>
            <p:nvSpPr>
              <p:cNvPr id="17690" name="Google Shape;17690;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2" name="Google Shape;17692;p75"/>
            <p:cNvGrpSpPr/>
            <p:nvPr/>
          </p:nvGrpSpPr>
          <p:grpSpPr>
            <a:xfrm>
              <a:off x="3511696" y="4098388"/>
              <a:ext cx="147831" cy="291991"/>
              <a:chOff x="3527539" y="4476677"/>
              <a:chExt cx="159232" cy="314510"/>
            </a:xfrm>
          </p:grpSpPr>
          <p:sp>
            <p:nvSpPr>
              <p:cNvPr id="17693" name="Google Shape;17693;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5" name="Google Shape;17695;p75"/>
            <p:cNvGrpSpPr/>
            <p:nvPr/>
          </p:nvGrpSpPr>
          <p:grpSpPr>
            <a:xfrm>
              <a:off x="3207874" y="4098388"/>
              <a:ext cx="147831" cy="291991"/>
              <a:chOff x="3527539" y="4476677"/>
              <a:chExt cx="159232" cy="314510"/>
            </a:xfrm>
          </p:grpSpPr>
          <p:sp>
            <p:nvSpPr>
              <p:cNvPr id="17696" name="Google Shape;17696;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8" name="Google Shape;17698;p75"/>
            <p:cNvGrpSpPr/>
            <p:nvPr/>
          </p:nvGrpSpPr>
          <p:grpSpPr>
            <a:xfrm>
              <a:off x="2933305" y="4097347"/>
              <a:ext cx="118572" cy="294074"/>
              <a:chOff x="3343310" y="4475555"/>
              <a:chExt cx="127717" cy="316753"/>
            </a:xfrm>
          </p:grpSpPr>
          <p:sp>
            <p:nvSpPr>
              <p:cNvPr id="17699" name="Google Shape;17699;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01" name="Google Shape;17701;p75"/>
          <p:cNvGrpSpPr/>
          <p:nvPr/>
        </p:nvGrpSpPr>
        <p:grpSpPr>
          <a:xfrm>
            <a:off x="4256908" y="1866669"/>
            <a:ext cx="1433821" cy="191501"/>
            <a:chOff x="4273350" y="2080469"/>
            <a:chExt cx="1433821" cy="191501"/>
          </a:xfrm>
        </p:grpSpPr>
        <p:grpSp>
          <p:nvGrpSpPr>
            <p:cNvPr id="17702" name="Google Shape;17702;p75"/>
            <p:cNvGrpSpPr/>
            <p:nvPr/>
          </p:nvGrpSpPr>
          <p:grpSpPr>
            <a:xfrm>
              <a:off x="4273350" y="2080469"/>
              <a:ext cx="1433821" cy="0"/>
              <a:chOff x="5224975" y="2962250"/>
              <a:chExt cx="1544400" cy="0"/>
            </a:xfrm>
          </p:grpSpPr>
          <p:cxnSp>
            <p:nvCxnSpPr>
              <p:cNvPr id="17703" name="Google Shape;17703;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7704" name="Google Shape;17704;p7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7705" name="Google Shape;17705;p75"/>
            <p:cNvGrpSpPr/>
            <p:nvPr/>
          </p:nvGrpSpPr>
          <p:grpSpPr>
            <a:xfrm>
              <a:off x="4273350" y="2271969"/>
              <a:ext cx="1433821" cy="0"/>
              <a:chOff x="5224975" y="2962250"/>
              <a:chExt cx="1544400" cy="0"/>
            </a:xfrm>
          </p:grpSpPr>
          <p:cxnSp>
            <p:nvCxnSpPr>
              <p:cNvPr id="17706" name="Google Shape;17706;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7707" name="Google Shape;17707;p7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7708" name="Google Shape;17708;p75"/>
          <p:cNvGrpSpPr/>
          <p:nvPr/>
        </p:nvGrpSpPr>
        <p:grpSpPr>
          <a:xfrm>
            <a:off x="4258463" y="969236"/>
            <a:ext cx="1430711" cy="743389"/>
            <a:chOff x="5159450" y="1919950"/>
            <a:chExt cx="1541050" cy="862500"/>
          </a:xfrm>
        </p:grpSpPr>
        <p:sp>
          <p:nvSpPr>
            <p:cNvPr id="17709" name="Google Shape;17709;p7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fr-FR"/>
            </a:p>
          </p:txBody>
        </p:sp>
        <p:grpSp>
          <p:nvGrpSpPr>
            <p:cNvPr id="17710" name="Google Shape;17710;p75"/>
            <p:cNvGrpSpPr/>
            <p:nvPr/>
          </p:nvGrpSpPr>
          <p:grpSpPr>
            <a:xfrm>
              <a:off x="5159450" y="1919950"/>
              <a:ext cx="1541050" cy="862500"/>
              <a:chOff x="5159450" y="1919950"/>
              <a:chExt cx="1541050" cy="862500"/>
            </a:xfrm>
          </p:grpSpPr>
          <p:cxnSp>
            <p:nvCxnSpPr>
              <p:cNvPr id="17711" name="Google Shape;17711;p7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7712" name="Google Shape;17712;p7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7713" name="Google Shape;17713;p75"/>
          <p:cNvGrpSpPr/>
          <p:nvPr/>
        </p:nvGrpSpPr>
        <p:grpSpPr>
          <a:xfrm>
            <a:off x="4248577" y="2192564"/>
            <a:ext cx="1450484" cy="1052087"/>
            <a:chOff x="5230575" y="1554475"/>
            <a:chExt cx="2137150" cy="1550150"/>
          </a:xfrm>
        </p:grpSpPr>
        <p:sp>
          <p:nvSpPr>
            <p:cNvPr id="17714" name="Google Shape;17714;p7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7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7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7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7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7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7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7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7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7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7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7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7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7" name="Google Shape;17727;p75"/>
          <p:cNvGrpSpPr/>
          <p:nvPr/>
        </p:nvGrpSpPr>
        <p:grpSpPr>
          <a:xfrm rot="10800000">
            <a:off x="4265127" y="3284753"/>
            <a:ext cx="1417383" cy="887946"/>
            <a:chOff x="5645403" y="2920021"/>
            <a:chExt cx="2650800" cy="2180614"/>
          </a:xfrm>
        </p:grpSpPr>
        <p:sp>
          <p:nvSpPr>
            <p:cNvPr id="17728" name="Google Shape;17728;p7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29" name="Google Shape;17729;p75"/>
            <p:cNvCxnSpPr>
              <a:stCxn id="1772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7730" name="Google Shape;17730;p7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31" name="Google Shape;17731;p75"/>
            <p:cNvCxnSpPr>
              <a:endCxn id="1773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7732" name="Google Shape;17732;p7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33" name="Google Shape;17733;p75"/>
            <p:cNvCxnSpPr>
              <a:stCxn id="1773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7734" name="Google Shape;17734;p7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35" name="Google Shape;17735;p75"/>
            <p:cNvCxnSpPr>
              <a:endCxn id="1773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7736" name="Google Shape;17736;p75"/>
          <p:cNvGrpSpPr/>
          <p:nvPr/>
        </p:nvGrpSpPr>
        <p:grpSpPr>
          <a:xfrm>
            <a:off x="7365487" y="2188108"/>
            <a:ext cx="1071743" cy="1021579"/>
            <a:chOff x="7189833" y="2022667"/>
            <a:chExt cx="1251159" cy="1192597"/>
          </a:xfrm>
        </p:grpSpPr>
        <p:sp>
          <p:nvSpPr>
            <p:cNvPr id="17737" name="Google Shape;17737;p7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7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7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7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1" name="Google Shape;17741;p75"/>
          <p:cNvGrpSpPr/>
          <p:nvPr/>
        </p:nvGrpSpPr>
        <p:grpSpPr>
          <a:xfrm>
            <a:off x="706758" y="2614515"/>
            <a:ext cx="1695374" cy="1560837"/>
            <a:chOff x="727421" y="2828315"/>
            <a:chExt cx="1695374" cy="1560837"/>
          </a:xfrm>
        </p:grpSpPr>
        <p:grpSp>
          <p:nvGrpSpPr>
            <p:cNvPr id="17742" name="Google Shape;17742;p75"/>
            <p:cNvGrpSpPr/>
            <p:nvPr/>
          </p:nvGrpSpPr>
          <p:grpSpPr>
            <a:xfrm>
              <a:off x="819108" y="2882501"/>
              <a:ext cx="103104" cy="1426186"/>
              <a:chOff x="4674013" y="3100904"/>
              <a:chExt cx="122758" cy="1698043"/>
            </a:xfrm>
          </p:grpSpPr>
          <p:sp>
            <p:nvSpPr>
              <p:cNvPr id="17743" name="Google Shape;17743;p7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7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7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7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7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7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7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0" name="Google Shape;17750;p75"/>
            <p:cNvGrpSpPr/>
            <p:nvPr/>
          </p:nvGrpSpPr>
          <p:grpSpPr>
            <a:xfrm>
              <a:off x="1062475" y="2882501"/>
              <a:ext cx="103104" cy="1426186"/>
              <a:chOff x="4940438" y="3100904"/>
              <a:chExt cx="122758" cy="1698043"/>
            </a:xfrm>
          </p:grpSpPr>
          <p:sp>
            <p:nvSpPr>
              <p:cNvPr id="17751" name="Google Shape;17751;p7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7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7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7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7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7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7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8" name="Google Shape;17758;p75"/>
            <p:cNvGrpSpPr/>
            <p:nvPr/>
          </p:nvGrpSpPr>
          <p:grpSpPr>
            <a:xfrm>
              <a:off x="1299324" y="2882501"/>
              <a:ext cx="103104" cy="1426186"/>
              <a:chOff x="5206863" y="3100904"/>
              <a:chExt cx="122758" cy="1698043"/>
            </a:xfrm>
          </p:grpSpPr>
          <p:sp>
            <p:nvSpPr>
              <p:cNvPr id="17759" name="Google Shape;17759;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6" name="Google Shape;17766;p75"/>
            <p:cNvGrpSpPr/>
            <p:nvPr/>
          </p:nvGrpSpPr>
          <p:grpSpPr>
            <a:xfrm>
              <a:off x="1786057" y="2882501"/>
              <a:ext cx="103104" cy="1426186"/>
              <a:chOff x="6006138" y="3143629"/>
              <a:chExt cx="122758" cy="1698043"/>
            </a:xfrm>
          </p:grpSpPr>
          <p:sp>
            <p:nvSpPr>
              <p:cNvPr id="17767" name="Google Shape;17767;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4" name="Google Shape;17774;p75"/>
            <p:cNvGrpSpPr/>
            <p:nvPr/>
          </p:nvGrpSpPr>
          <p:grpSpPr>
            <a:xfrm>
              <a:off x="2029422" y="2882501"/>
              <a:ext cx="103104" cy="1426186"/>
              <a:chOff x="6805413" y="3100904"/>
              <a:chExt cx="122758" cy="1698043"/>
            </a:xfrm>
          </p:grpSpPr>
          <p:sp>
            <p:nvSpPr>
              <p:cNvPr id="17775" name="Google Shape;17775;p7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7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7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7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7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7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7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2" name="Google Shape;17782;p75"/>
            <p:cNvGrpSpPr/>
            <p:nvPr/>
          </p:nvGrpSpPr>
          <p:grpSpPr>
            <a:xfrm>
              <a:off x="727421" y="2828315"/>
              <a:ext cx="1695374" cy="1560837"/>
              <a:chOff x="734799" y="2782450"/>
              <a:chExt cx="1571100" cy="1577400"/>
            </a:xfrm>
          </p:grpSpPr>
          <p:cxnSp>
            <p:nvCxnSpPr>
              <p:cNvPr id="17783" name="Google Shape;17783;p7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7784" name="Google Shape;17784;p7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7785" name="Google Shape;17785;p75"/>
            <p:cNvGrpSpPr/>
            <p:nvPr/>
          </p:nvGrpSpPr>
          <p:grpSpPr>
            <a:xfrm>
              <a:off x="2272795" y="2882501"/>
              <a:ext cx="103104" cy="1426186"/>
              <a:chOff x="5206863" y="3100904"/>
              <a:chExt cx="122758" cy="1698043"/>
            </a:xfrm>
          </p:grpSpPr>
          <p:sp>
            <p:nvSpPr>
              <p:cNvPr id="17786" name="Google Shape;17786;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3" name="Google Shape;17793;p75"/>
            <p:cNvGrpSpPr/>
            <p:nvPr/>
          </p:nvGrpSpPr>
          <p:grpSpPr>
            <a:xfrm>
              <a:off x="1542694" y="2882501"/>
              <a:ext cx="103104" cy="1426186"/>
              <a:chOff x="6006138" y="3143629"/>
              <a:chExt cx="122758" cy="1698043"/>
            </a:xfrm>
          </p:grpSpPr>
          <p:sp>
            <p:nvSpPr>
              <p:cNvPr id="17794" name="Google Shape;17794;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01" name="Google Shape;17801;p75"/>
          <p:cNvGrpSpPr/>
          <p:nvPr/>
        </p:nvGrpSpPr>
        <p:grpSpPr>
          <a:xfrm>
            <a:off x="5915338" y="2192087"/>
            <a:ext cx="1248543" cy="1025319"/>
            <a:chOff x="5183758" y="1210600"/>
            <a:chExt cx="3605380" cy="2960783"/>
          </a:xfrm>
        </p:grpSpPr>
        <p:sp>
          <p:nvSpPr>
            <p:cNvPr id="17802" name="Google Shape;17802;p7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7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7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7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06" name="Google Shape;17806;p7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7807" name="Google Shape;17807;p7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7808" name="Google Shape;17808;p7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7809" name="Google Shape;17809;p7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7810" name="Google Shape;17810;p7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1" name="Google Shape;17811;p75"/>
          <p:cNvGrpSpPr/>
          <p:nvPr/>
        </p:nvGrpSpPr>
        <p:grpSpPr>
          <a:xfrm>
            <a:off x="5772399" y="3330404"/>
            <a:ext cx="2664831" cy="843440"/>
            <a:chOff x="5916567" y="1099697"/>
            <a:chExt cx="2556683" cy="809211"/>
          </a:xfrm>
        </p:grpSpPr>
        <p:sp>
          <p:nvSpPr>
            <p:cNvPr id="17812" name="Google Shape;17812;p7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7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7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7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7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7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7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7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0" name="Google Shape;17820;p75"/>
          <p:cNvGrpSpPr/>
          <p:nvPr/>
        </p:nvGrpSpPr>
        <p:grpSpPr>
          <a:xfrm>
            <a:off x="5879940" y="979263"/>
            <a:ext cx="1299851" cy="1023338"/>
            <a:chOff x="5900602" y="1193063"/>
            <a:chExt cx="1299851" cy="1023338"/>
          </a:xfrm>
        </p:grpSpPr>
        <p:grpSp>
          <p:nvGrpSpPr>
            <p:cNvPr id="17821" name="Google Shape;17821;p75"/>
            <p:cNvGrpSpPr/>
            <p:nvPr/>
          </p:nvGrpSpPr>
          <p:grpSpPr>
            <a:xfrm>
              <a:off x="6743564" y="1193063"/>
              <a:ext cx="456889" cy="700379"/>
              <a:chOff x="6743564" y="1193063"/>
              <a:chExt cx="456889" cy="700379"/>
            </a:xfrm>
          </p:grpSpPr>
          <p:grpSp>
            <p:nvGrpSpPr>
              <p:cNvPr id="17822" name="Google Shape;17822;p75"/>
              <p:cNvGrpSpPr/>
              <p:nvPr/>
            </p:nvGrpSpPr>
            <p:grpSpPr>
              <a:xfrm>
                <a:off x="6743564" y="1690731"/>
                <a:ext cx="214402" cy="202710"/>
                <a:chOff x="6743564" y="1690731"/>
                <a:chExt cx="214402" cy="202710"/>
              </a:xfrm>
            </p:grpSpPr>
            <p:sp>
              <p:nvSpPr>
                <p:cNvPr id="17823" name="Google Shape;17823;p7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7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5" name="Google Shape;17825;p75"/>
              <p:cNvGrpSpPr/>
              <p:nvPr/>
            </p:nvGrpSpPr>
            <p:grpSpPr>
              <a:xfrm>
                <a:off x="6915505" y="1193063"/>
                <a:ext cx="284947" cy="589637"/>
                <a:chOff x="6915505" y="1193063"/>
                <a:chExt cx="284947" cy="589637"/>
              </a:xfrm>
            </p:grpSpPr>
            <p:sp>
              <p:nvSpPr>
                <p:cNvPr id="17826" name="Google Shape;17826;p7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27" name="Google Shape;17827;p7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7828" name="Google Shape;17828;p75"/>
            <p:cNvGrpSpPr/>
            <p:nvPr/>
          </p:nvGrpSpPr>
          <p:grpSpPr>
            <a:xfrm>
              <a:off x="6520337" y="1193063"/>
              <a:ext cx="341815" cy="801589"/>
              <a:chOff x="6520337" y="1193063"/>
              <a:chExt cx="341815" cy="801589"/>
            </a:xfrm>
          </p:grpSpPr>
          <p:grpSp>
            <p:nvGrpSpPr>
              <p:cNvPr id="17829" name="Google Shape;17829;p75"/>
              <p:cNvGrpSpPr/>
              <p:nvPr/>
            </p:nvGrpSpPr>
            <p:grpSpPr>
              <a:xfrm>
                <a:off x="6520337" y="1589527"/>
                <a:ext cx="213950" cy="405125"/>
                <a:chOff x="6520337" y="1589527"/>
                <a:chExt cx="213950" cy="405125"/>
              </a:xfrm>
            </p:grpSpPr>
            <p:sp>
              <p:nvSpPr>
                <p:cNvPr id="17830" name="Google Shape;17830;p7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7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2" name="Google Shape;17832;p75"/>
              <p:cNvGrpSpPr/>
              <p:nvPr/>
            </p:nvGrpSpPr>
            <p:grpSpPr>
              <a:xfrm>
                <a:off x="6577204" y="1193063"/>
                <a:ext cx="284947" cy="453562"/>
                <a:chOff x="6577204" y="1193063"/>
                <a:chExt cx="284947" cy="453562"/>
              </a:xfrm>
            </p:grpSpPr>
            <p:sp>
              <p:nvSpPr>
                <p:cNvPr id="17833" name="Google Shape;17833;p7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34" name="Google Shape;17834;p7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7835" name="Google Shape;17835;p75"/>
            <p:cNvGrpSpPr/>
            <p:nvPr/>
          </p:nvGrpSpPr>
          <p:grpSpPr>
            <a:xfrm>
              <a:off x="6238903" y="1193063"/>
              <a:ext cx="300475" cy="901782"/>
              <a:chOff x="6238903" y="1193063"/>
              <a:chExt cx="300475" cy="901782"/>
            </a:xfrm>
          </p:grpSpPr>
          <p:grpSp>
            <p:nvGrpSpPr>
              <p:cNvPr id="17836" name="Google Shape;17836;p75"/>
              <p:cNvGrpSpPr/>
              <p:nvPr/>
            </p:nvGrpSpPr>
            <p:grpSpPr>
              <a:xfrm>
                <a:off x="6290865" y="1489315"/>
                <a:ext cx="248514" cy="605530"/>
                <a:chOff x="6290865" y="1489315"/>
                <a:chExt cx="248514" cy="605530"/>
              </a:xfrm>
            </p:grpSpPr>
            <p:sp>
              <p:nvSpPr>
                <p:cNvPr id="17837" name="Google Shape;17837;p7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7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9" name="Google Shape;17839;p75"/>
              <p:cNvGrpSpPr/>
              <p:nvPr/>
            </p:nvGrpSpPr>
            <p:grpSpPr>
              <a:xfrm>
                <a:off x="6238903" y="1193063"/>
                <a:ext cx="284947" cy="327512"/>
                <a:chOff x="6238903" y="1193063"/>
                <a:chExt cx="284947" cy="327512"/>
              </a:xfrm>
            </p:grpSpPr>
            <p:sp>
              <p:nvSpPr>
                <p:cNvPr id="17840" name="Google Shape;17840;p7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41" name="Google Shape;17841;p7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7842" name="Google Shape;17842;p75"/>
            <p:cNvGrpSpPr/>
            <p:nvPr/>
          </p:nvGrpSpPr>
          <p:grpSpPr>
            <a:xfrm>
              <a:off x="5900602" y="1193063"/>
              <a:ext cx="444345" cy="1023338"/>
              <a:chOff x="5900602" y="1193063"/>
              <a:chExt cx="444345" cy="1023338"/>
            </a:xfrm>
          </p:grpSpPr>
          <p:grpSp>
            <p:nvGrpSpPr>
              <p:cNvPr id="17843" name="Google Shape;17843;p75"/>
              <p:cNvGrpSpPr/>
              <p:nvPr/>
            </p:nvGrpSpPr>
            <p:grpSpPr>
              <a:xfrm>
                <a:off x="6046501" y="1367785"/>
                <a:ext cx="298446" cy="848616"/>
                <a:chOff x="6046501" y="1367785"/>
                <a:chExt cx="298446" cy="848616"/>
              </a:xfrm>
            </p:grpSpPr>
            <p:sp>
              <p:nvSpPr>
                <p:cNvPr id="17844" name="Google Shape;17844;p7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7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6" name="Google Shape;17846;p75"/>
              <p:cNvGrpSpPr/>
              <p:nvPr/>
            </p:nvGrpSpPr>
            <p:grpSpPr>
              <a:xfrm>
                <a:off x="5900602" y="1193063"/>
                <a:ext cx="284947" cy="182312"/>
                <a:chOff x="5900602" y="1193063"/>
                <a:chExt cx="284947" cy="182312"/>
              </a:xfrm>
            </p:grpSpPr>
            <p:sp>
              <p:nvSpPr>
                <p:cNvPr id="17847" name="Google Shape;17847;p7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48" name="Google Shape;17848;p7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7849" name="Google Shape;17849;p75"/>
          <p:cNvGrpSpPr/>
          <p:nvPr/>
        </p:nvGrpSpPr>
        <p:grpSpPr>
          <a:xfrm>
            <a:off x="7217822" y="979408"/>
            <a:ext cx="1219413" cy="1051365"/>
            <a:chOff x="7287122" y="1165658"/>
            <a:chExt cx="1219413" cy="1051365"/>
          </a:xfrm>
        </p:grpSpPr>
        <p:grpSp>
          <p:nvGrpSpPr>
            <p:cNvPr id="17850" name="Google Shape;17850;p75"/>
            <p:cNvGrpSpPr/>
            <p:nvPr/>
          </p:nvGrpSpPr>
          <p:grpSpPr>
            <a:xfrm>
              <a:off x="7287122" y="1969723"/>
              <a:ext cx="1219413" cy="247300"/>
              <a:chOff x="7287122" y="1969723"/>
              <a:chExt cx="1219413" cy="247300"/>
            </a:xfrm>
          </p:grpSpPr>
          <p:sp>
            <p:nvSpPr>
              <p:cNvPr id="17851" name="Google Shape;17851;p7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52" name="Google Shape;17852;p75"/>
              <p:cNvGrpSpPr/>
              <p:nvPr/>
            </p:nvGrpSpPr>
            <p:grpSpPr>
              <a:xfrm>
                <a:off x="7287122" y="2063892"/>
                <a:ext cx="1151753" cy="73428"/>
                <a:chOff x="7287122" y="2063892"/>
                <a:chExt cx="1151753" cy="73428"/>
              </a:xfrm>
            </p:grpSpPr>
            <p:sp>
              <p:nvSpPr>
                <p:cNvPr id="17853" name="Google Shape;17853;p7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54" name="Google Shape;17854;p7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7855" name="Google Shape;17855;p75"/>
            <p:cNvGrpSpPr/>
            <p:nvPr/>
          </p:nvGrpSpPr>
          <p:grpSpPr>
            <a:xfrm>
              <a:off x="7287122" y="1712201"/>
              <a:ext cx="1219403" cy="246767"/>
              <a:chOff x="7287122" y="1712201"/>
              <a:chExt cx="1219403" cy="246767"/>
            </a:xfrm>
          </p:grpSpPr>
          <p:sp>
            <p:nvSpPr>
              <p:cNvPr id="17856" name="Google Shape;17856;p7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57" name="Google Shape;17857;p75"/>
              <p:cNvGrpSpPr/>
              <p:nvPr/>
            </p:nvGrpSpPr>
            <p:grpSpPr>
              <a:xfrm>
                <a:off x="7287122" y="1842861"/>
                <a:ext cx="1005303" cy="73419"/>
                <a:chOff x="7287122" y="1842861"/>
                <a:chExt cx="1005303" cy="73419"/>
              </a:xfrm>
            </p:grpSpPr>
            <p:sp>
              <p:nvSpPr>
                <p:cNvPr id="17858" name="Google Shape;17858;p7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59" name="Google Shape;17859;p7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7860" name="Google Shape;17860;p75"/>
            <p:cNvGrpSpPr/>
            <p:nvPr/>
          </p:nvGrpSpPr>
          <p:grpSpPr>
            <a:xfrm>
              <a:off x="7287122" y="1447520"/>
              <a:ext cx="1219403" cy="286667"/>
              <a:chOff x="7287122" y="1447520"/>
              <a:chExt cx="1219403" cy="286667"/>
            </a:xfrm>
          </p:grpSpPr>
          <p:sp>
            <p:nvSpPr>
              <p:cNvPr id="17861" name="Google Shape;17861;p7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62" name="Google Shape;17862;p75"/>
              <p:cNvGrpSpPr/>
              <p:nvPr/>
            </p:nvGrpSpPr>
            <p:grpSpPr>
              <a:xfrm>
                <a:off x="7287122" y="1581977"/>
                <a:ext cx="852803" cy="73428"/>
                <a:chOff x="7287122" y="1581977"/>
                <a:chExt cx="852803" cy="73428"/>
              </a:xfrm>
            </p:grpSpPr>
            <p:sp>
              <p:nvSpPr>
                <p:cNvPr id="17863" name="Google Shape;17863;p7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64" name="Google Shape;17864;p7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7865" name="Google Shape;17865;p75"/>
            <p:cNvGrpSpPr/>
            <p:nvPr/>
          </p:nvGrpSpPr>
          <p:grpSpPr>
            <a:xfrm>
              <a:off x="7287122" y="1165658"/>
              <a:ext cx="1219403" cy="344253"/>
              <a:chOff x="7287122" y="1165658"/>
              <a:chExt cx="1219403" cy="344253"/>
            </a:xfrm>
          </p:grpSpPr>
          <p:sp>
            <p:nvSpPr>
              <p:cNvPr id="17866" name="Google Shape;17866;p7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67" name="Google Shape;17867;p75"/>
              <p:cNvGrpSpPr/>
              <p:nvPr/>
            </p:nvGrpSpPr>
            <p:grpSpPr>
              <a:xfrm>
                <a:off x="7287122" y="1341025"/>
                <a:ext cx="695703" cy="73419"/>
                <a:chOff x="7287122" y="1341025"/>
                <a:chExt cx="695703" cy="73419"/>
              </a:xfrm>
            </p:grpSpPr>
            <p:sp>
              <p:nvSpPr>
                <p:cNvPr id="17868" name="Google Shape;17868;p7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69" name="Google Shape;17869;p7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873"/>
        <p:cNvGrpSpPr/>
        <p:nvPr/>
      </p:nvGrpSpPr>
      <p:grpSpPr>
        <a:xfrm>
          <a:off x="0" y="0"/>
          <a:ext cx="0" cy="0"/>
          <a:chOff x="0" y="0"/>
          <a:chExt cx="0" cy="0"/>
        </a:xfrm>
      </p:grpSpPr>
      <p:grpSp>
        <p:nvGrpSpPr>
          <p:cNvPr id="17874" name="Google Shape;17874;p76"/>
          <p:cNvGrpSpPr/>
          <p:nvPr/>
        </p:nvGrpSpPr>
        <p:grpSpPr>
          <a:xfrm>
            <a:off x="866243" y="2291587"/>
            <a:ext cx="415546" cy="355053"/>
            <a:chOff x="866243" y="2291587"/>
            <a:chExt cx="415546" cy="355053"/>
          </a:xfrm>
        </p:grpSpPr>
        <p:sp>
          <p:nvSpPr>
            <p:cNvPr id="17875" name="Google Shape;17875;p76"/>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76"/>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76"/>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76"/>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76"/>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80" name="Google Shape;17880;p76"/>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81" name="Google Shape;17881;p76"/>
          <p:cNvGrpSpPr/>
          <p:nvPr/>
        </p:nvGrpSpPr>
        <p:grpSpPr>
          <a:xfrm>
            <a:off x="1958520" y="2302574"/>
            <a:ext cx="359213" cy="327807"/>
            <a:chOff x="1958520" y="2302574"/>
            <a:chExt cx="359213" cy="327807"/>
          </a:xfrm>
        </p:grpSpPr>
        <p:sp>
          <p:nvSpPr>
            <p:cNvPr id="17882" name="Google Shape;17882;p76"/>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76"/>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76"/>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5" name="Google Shape;17885;p76"/>
          <p:cNvGrpSpPr/>
          <p:nvPr/>
        </p:nvGrpSpPr>
        <p:grpSpPr>
          <a:xfrm>
            <a:off x="2579882" y="2287427"/>
            <a:ext cx="207582" cy="359594"/>
            <a:chOff x="2656082" y="2287427"/>
            <a:chExt cx="207582" cy="359594"/>
          </a:xfrm>
        </p:grpSpPr>
        <p:sp>
          <p:nvSpPr>
            <p:cNvPr id="17886" name="Google Shape;17886;p76"/>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76"/>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76"/>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76"/>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0" name="Google Shape;17890;p76"/>
          <p:cNvGrpSpPr/>
          <p:nvPr/>
        </p:nvGrpSpPr>
        <p:grpSpPr>
          <a:xfrm>
            <a:off x="3049653" y="2321468"/>
            <a:ext cx="362991" cy="290018"/>
            <a:chOff x="3049653" y="2321468"/>
            <a:chExt cx="362991" cy="290018"/>
          </a:xfrm>
        </p:grpSpPr>
        <p:sp>
          <p:nvSpPr>
            <p:cNvPr id="17891" name="Google Shape;17891;p76"/>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76"/>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76"/>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76"/>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5" name="Google Shape;17895;p76"/>
          <p:cNvGrpSpPr/>
          <p:nvPr/>
        </p:nvGrpSpPr>
        <p:grpSpPr>
          <a:xfrm>
            <a:off x="3564243" y="2289904"/>
            <a:ext cx="422342" cy="355243"/>
            <a:chOff x="3564243" y="2289904"/>
            <a:chExt cx="422342" cy="355243"/>
          </a:xfrm>
        </p:grpSpPr>
        <p:sp>
          <p:nvSpPr>
            <p:cNvPr id="17896" name="Google Shape;17896;p76"/>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76"/>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76"/>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76"/>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76"/>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01" name="Google Shape;17901;p76"/>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02" name="Google Shape;17902;p76"/>
          <p:cNvGrpSpPr/>
          <p:nvPr/>
        </p:nvGrpSpPr>
        <p:grpSpPr>
          <a:xfrm>
            <a:off x="4687894" y="2289713"/>
            <a:ext cx="359594" cy="353909"/>
            <a:chOff x="4687894" y="2289713"/>
            <a:chExt cx="359594" cy="353909"/>
          </a:xfrm>
        </p:grpSpPr>
        <p:sp>
          <p:nvSpPr>
            <p:cNvPr id="17903" name="Google Shape;17903;p76"/>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76"/>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76"/>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06" name="Google Shape;17906;p76"/>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07" name="Google Shape;17907;p76"/>
          <p:cNvGrpSpPr/>
          <p:nvPr/>
        </p:nvGrpSpPr>
        <p:grpSpPr>
          <a:xfrm>
            <a:off x="6372624" y="2308227"/>
            <a:ext cx="263567" cy="317614"/>
            <a:chOff x="6421399" y="2308227"/>
            <a:chExt cx="263567" cy="317614"/>
          </a:xfrm>
        </p:grpSpPr>
        <p:sp>
          <p:nvSpPr>
            <p:cNvPr id="17908" name="Google Shape;17908;p76"/>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76"/>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76"/>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76"/>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2" name="Google Shape;17912;p76"/>
          <p:cNvGrpSpPr/>
          <p:nvPr/>
        </p:nvGrpSpPr>
        <p:grpSpPr>
          <a:xfrm>
            <a:off x="6870193" y="2295620"/>
            <a:ext cx="360356" cy="343462"/>
            <a:chOff x="6870193" y="2295620"/>
            <a:chExt cx="360356" cy="343462"/>
          </a:xfrm>
        </p:grpSpPr>
        <p:sp>
          <p:nvSpPr>
            <p:cNvPr id="17913" name="Google Shape;17913;p76"/>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76"/>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5" name="Google Shape;17915;p76"/>
          <p:cNvGrpSpPr/>
          <p:nvPr/>
        </p:nvGrpSpPr>
        <p:grpSpPr>
          <a:xfrm>
            <a:off x="7441465" y="2302860"/>
            <a:ext cx="342192" cy="327140"/>
            <a:chOff x="7441465" y="2302860"/>
            <a:chExt cx="342192" cy="327140"/>
          </a:xfrm>
        </p:grpSpPr>
        <p:sp>
          <p:nvSpPr>
            <p:cNvPr id="17916" name="Google Shape;17916;p76"/>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76"/>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8" name="Google Shape;17918;p76"/>
          <p:cNvGrpSpPr/>
          <p:nvPr/>
        </p:nvGrpSpPr>
        <p:grpSpPr>
          <a:xfrm>
            <a:off x="7989683" y="2350207"/>
            <a:ext cx="332761" cy="234066"/>
            <a:chOff x="7989683" y="2350207"/>
            <a:chExt cx="332761" cy="234066"/>
          </a:xfrm>
        </p:grpSpPr>
        <p:sp>
          <p:nvSpPr>
            <p:cNvPr id="17919" name="Google Shape;17919;p76"/>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76"/>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76"/>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76"/>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76"/>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76"/>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5" name="Google Shape;17925;p76"/>
          <p:cNvGrpSpPr/>
          <p:nvPr/>
        </p:nvGrpSpPr>
        <p:grpSpPr>
          <a:xfrm>
            <a:off x="5823294" y="2309751"/>
            <a:ext cx="315327" cy="314978"/>
            <a:chOff x="5823294" y="2309751"/>
            <a:chExt cx="315327" cy="314978"/>
          </a:xfrm>
        </p:grpSpPr>
        <p:sp>
          <p:nvSpPr>
            <p:cNvPr id="17926" name="Google Shape;17926;p76"/>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76"/>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76"/>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76"/>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76"/>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76"/>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76"/>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76"/>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76"/>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76"/>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76"/>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76"/>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76"/>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76"/>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76"/>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76"/>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76"/>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3" name="Google Shape;17943;p76"/>
          <p:cNvGrpSpPr/>
          <p:nvPr/>
        </p:nvGrpSpPr>
        <p:grpSpPr>
          <a:xfrm>
            <a:off x="2497275" y="2744159"/>
            <a:ext cx="370930" cy="370549"/>
            <a:chOff x="2497275" y="2744159"/>
            <a:chExt cx="370930" cy="370549"/>
          </a:xfrm>
        </p:grpSpPr>
        <p:sp>
          <p:nvSpPr>
            <p:cNvPr id="17944" name="Google Shape;17944;p76"/>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76"/>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76"/>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76"/>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76"/>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76"/>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0" name="Google Shape;17950;p76"/>
          <p:cNvGrpSpPr/>
          <p:nvPr/>
        </p:nvGrpSpPr>
        <p:grpSpPr>
          <a:xfrm>
            <a:off x="860940" y="2746477"/>
            <a:ext cx="371883" cy="365691"/>
            <a:chOff x="860940" y="2746477"/>
            <a:chExt cx="371883" cy="365691"/>
          </a:xfrm>
        </p:grpSpPr>
        <p:sp>
          <p:nvSpPr>
            <p:cNvPr id="17951" name="Google Shape;17951;p76"/>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76"/>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76"/>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76"/>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76"/>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6" name="Google Shape;17956;p76"/>
          <p:cNvGrpSpPr/>
          <p:nvPr/>
        </p:nvGrpSpPr>
        <p:grpSpPr>
          <a:xfrm>
            <a:off x="1450836" y="2766258"/>
            <a:ext cx="283985" cy="341080"/>
            <a:chOff x="1493849" y="2775533"/>
            <a:chExt cx="283985" cy="341080"/>
          </a:xfrm>
        </p:grpSpPr>
        <p:sp>
          <p:nvSpPr>
            <p:cNvPr id="17957" name="Google Shape;17957;p76"/>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76"/>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9" name="Google Shape;17959;p76"/>
          <p:cNvGrpSpPr/>
          <p:nvPr/>
        </p:nvGrpSpPr>
        <p:grpSpPr>
          <a:xfrm>
            <a:off x="1952836" y="2774422"/>
            <a:ext cx="372835" cy="342573"/>
            <a:chOff x="1952836" y="2774422"/>
            <a:chExt cx="372835" cy="342573"/>
          </a:xfrm>
        </p:grpSpPr>
        <p:sp>
          <p:nvSpPr>
            <p:cNvPr id="17960" name="Google Shape;17960;p76"/>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76"/>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76"/>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3" name="Google Shape;17963;p76"/>
          <p:cNvGrpSpPr/>
          <p:nvPr/>
        </p:nvGrpSpPr>
        <p:grpSpPr>
          <a:xfrm>
            <a:off x="3079916" y="2744477"/>
            <a:ext cx="332729" cy="372518"/>
            <a:chOff x="3079916" y="2744477"/>
            <a:chExt cx="332729" cy="372518"/>
          </a:xfrm>
        </p:grpSpPr>
        <p:sp>
          <p:nvSpPr>
            <p:cNvPr id="17964" name="Google Shape;17964;p76"/>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76"/>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76"/>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7" name="Google Shape;17967;p76"/>
          <p:cNvGrpSpPr/>
          <p:nvPr/>
        </p:nvGrpSpPr>
        <p:grpSpPr>
          <a:xfrm>
            <a:off x="3620576" y="2745525"/>
            <a:ext cx="336889" cy="355592"/>
            <a:chOff x="3620576" y="2745525"/>
            <a:chExt cx="336889" cy="355592"/>
          </a:xfrm>
        </p:grpSpPr>
        <p:sp>
          <p:nvSpPr>
            <p:cNvPr id="17968" name="Google Shape;17968;p76"/>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76"/>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0" name="Google Shape;17970;p76"/>
          <p:cNvGrpSpPr/>
          <p:nvPr/>
        </p:nvGrpSpPr>
        <p:grpSpPr>
          <a:xfrm>
            <a:off x="4126815" y="2760704"/>
            <a:ext cx="380393" cy="363118"/>
            <a:chOff x="4126815" y="2760704"/>
            <a:chExt cx="380393" cy="363118"/>
          </a:xfrm>
        </p:grpSpPr>
        <p:sp>
          <p:nvSpPr>
            <p:cNvPr id="17971" name="Google Shape;17971;p76"/>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76"/>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76"/>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76"/>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5" name="Google Shape;17975;p76"/>
          <p:cNvGrpSpPr/>
          <p:nvPr/>
        </p:nvGrpSpPr>
        <p:grpSpPr>
          <a:xfrm>
            <a:off x="4675986" y="2745684"/>
            <a:ext cx="381346" cy="368644"/>
            <a:chOff x="4675986" y="2745684"/>
            <a:chExt cx="381346" cy="368644"/>
          </a:xfrm>
        </p:grpSpPr>
        <p:sp>
          <p:nvSpPr>
            <p:cNvPr id="17976" name="Google Shape;17976;p76"/>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76"/>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8" name="Google Shape;17978;p76"/>
          <p:cNvGrpSpPr/>
          <p:nvPr/>
        </p:nvGrpSpPr>
        <p:grpSpPr>
          <a:xfrm>
            <a:off x="5220616" y="2791061"/>
            <a:ext cx="373185" cy="302466"/>
            <a:chOff x="5220616" y="2791061"/>
            <a:chExt cx="373185" cy="302466"/>
          </a:xfrm>
        </p:grpSpPr>
        <p:sp>
          <p:nvSpPr>
            <p:cNvPr id="17979" name="Google Shape;17979;p76"/>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76"/>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76"/>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76"/>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76"/>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76"/>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76"/>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76"/>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76"/>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76"/>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76"/>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76"/>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76"/>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76"/>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76"/>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76"/>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76"/>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76"/>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7" name="Google Shape;17997;p76"/>
          <p:cNvGrpSpPr/>
          <p:nvPr/>
        </p:nvGrpSpPr>
        <p:grpSpPr>
          <a:xfrm>
            <a:off x="5788661" y="2772517"/>
            <a:ext cx="284366" cy="344097"/>
            <a:chOff x="5864861" y="2772517"/>
            <a:chExt cx="284366" cy="344097"/>
          </a:xfrm>
        </p:grpSpPr>
        <p:sp>
          <p:nvSpPr>
            <p:cNvPr id="17998" name="Google Shape;17998;p76"/>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76"/>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76"/>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76"/>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76"/>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76"/>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04" name="Google Shape;18004;p76"/>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05" name="Google Shape;18005;p76"/>
          <p:cNvGrpSpPr/>
          <p:nvPr/>
        </p:nvGrpSpPr>
        <p:grpSpPr>
          <a:xfrm>
            <a:off x="6974158" y="2789537"/>
            <a:ext cx="255247" cy="327458"/>
            <a:chOff x="6974158" y="2789537"/>
            <a:chExt cx="255247" cy="327458"/>
          </a:xfrm>
        </p:grpSpPr>
        <p:sp>
          <p:nvSpPr>
            <p:cNvPr id="18006" name="Google Shape;18006;p76"/>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76"/>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76"/>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76"/>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76"/>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76"/>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2" name="Google Shape;18012;p76"/>
          <p:cNvGrpSpPr/>
          <p:nvPr/>
        </p:nvGrpSpPr>
        <p:grpSpPr>
          <a:xfrm>
            <a:off x="7530697" y="2790299"/>
            <a:ext cx="244291" cy="326314"/>
            <a:chOff x="7530697" y="2790299"/>
            <a:chExt cx="244291" cy="326314"/>
          </a:xfrm>
        </p:grpSpPr>
        <p:sp>
          <p:nvSpPr>
            <p:cNvPr id="18013" name="Google Shape;18013;p76"/>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76"/>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76"/>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76"/>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76"/>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76"/>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9" name="Google Shape;18019;p76"/>
          <p:cNvGrpSpPr/>
          <p:nvPr/>
        </p:nvGrpSpPr>
        <p:grpSpPr>
          <a:xfrm>
            <a:off x="7988191" y="2832248"/>
            <a:ext cx="332348" cy="283985"/>
            <a:chOff x="7988191" y="2832248"/>
            <a:chExt cx="332348" cy="283985"/>
          </a:xfrm>
        </p:grpSpPr>
        <p:sp>
          <p:nvSpPr>
            <p:cNvPr id="18020" name="Google Shape;18020;p76"/>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76"/>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76"/>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23" name="Google Shape;18023;p76"/>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24" name="Google Shape;18024;p76"/>
          <p:cNvGrpSpPr/>
          <p:nvPr/>
        </p:nvGrpSpPr>
        <p:grpSpPr>
          <a:xfrm>
            <a:off x="3588440" y="3258368"/>
            <a:ext cx="364484" cy="262423"/>
            <a:chOff x="3588440" y="3258368"/>
            <a:chExt cx="364484" cy="262423"/>
          </a:xfrm>
        </p:grpSpPr>
        <p:sp>
          <p:nvSpPr>
            <p:cNvPr id="18025" name="Google Shape;18025;p76"/>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76"/>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76"/>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76"/>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76"/>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76"/>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31" name="Google Shape;18031;p76"/>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32" name="Google Shape;18032;p76"/>
          <p:cNvGrpSpPr/>
          <p:nvPr/>
        </p:nvGrpSpPr>
        <p:grpSpPr>
          <a:xfrm>
            <a:off x="5765817" y="3227724"/>
            <a:ext cx="364865" cy="324822"/>
            <a:chOff x="5765817" y="3227724"/>
            <a:chExt cx="364865" cy="324822"/>
          </a:xfrm>
        </p:grpSpPr>
        <p:sp>
          <p:nvSpPr>
            <p:cNvPr id="18033" name="Google Shape;18033;p76"/>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76"/>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76"/>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6" name="Google Shape;18036;p76"/>
          <p:cNvGrpSpPr/>
          <p:nvPr/>
        </p:nvGrpSpPr>
        <p:grpSpPr>
          <a:xfrm>
            <a:off x="6228583" y="3237664"/>
            <a:ext cx="446539" cy="303895"/>
            <a:chOff x="6228583" y="3237664"/>
            <a:chExt cx="446539" cy="303895"/>
          </a:xfrm>
        </p:grpSpPr>
        <p:sp>
          <p:nvSpPr>
            <p:cNvPr id="18037" name="Google Shape;18037;p76"/>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76"/>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76"/>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76"/>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76"/>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76"/>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76"/>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76"/>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76"/>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76"/>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76"/>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76"/>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76"/>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76"/>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76"/>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76"/>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76"/>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4" name="Google Shape;18054;p76"/>
          <p:cNvGrpSpPr/>
          <p:nvPr/>
        </p:nvGrpSpPr>
        <p:grpSpPr>
          <a:xfrm>
            <a:off x="865862" y="3207306"/>
            <a:ext cx="364484" cy="364897"/>
            <a:chOff x="865862" y="3207306"/>
            <a:chExt cx="364484" cy="364897"/>
          </a:xfrm>
        </p:grpSpPr>
        <p:sp>
          <p:nvSpPr>
            <p:cNvPr id="18055" name="Google Shape;18055;p76"/>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76"/>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76"/>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76"/>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76"/>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76"/>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76"/>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76"/>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76"/>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76"/>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76"/>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76"/>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76"/>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76"/>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9" name="Google Shape;18069;p76"/>
          <p:cNvGrpSpPr/>
          <p:nvPr/>
        </p:nvGrpSpPr>
        <p:grpSpPr>
          <a:xfrm>
            <a:off x="1404617" y="3226962"/>
            <a:ext cx="370168" cy="325965"/>
            <a:chOff x="1404617" y="3226962"/>
            <a:chExt cx="370168" cy="325965"/>
          </a:xfrm>
        </p:grpSpPr>
        <p:sp>
          <p:nvSpPr>
            <p:cNvPr id="18070" name="Google Shape;18070;p76"/>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76"/>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76"/>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76"/>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76"/>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76"/>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76"/>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76"/>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76"/>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9" name="Google Shape;18079;p76"/>
          <p:cNvGrpSpPr/>
          <p:nvPr/>
        </p:nvGrpSpPr>
        <p:grpSpPr>
          <a:xfrm>
            <a:off x="1953403" y="3216094"/>
            <a:ext cx="366389" cy="354481"/>
            <a:chOff x="1954741" y="3212419"/>
            <a:chExt cx="366389" cy="354481"/>
          </a:xfrm>
        </p:grpSpPr>
        <p:sp>
          <p:nvSpPr>
            <p:cNvPr id="18080" name="Google Shape;18080;p76"/>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76"/>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76"/>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76"/>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76"/>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76"/>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76"/>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7" name="Google Shape;18087;p76"/>
          <p:cNvGrpSpPr/>
          <p:nvPr/>
        </p:nvGrpSpPr>
        <p:grpSpPr>
          <a:xfrm>
            <a:off x="3043239" y="3215626"/>
            <a:ext cx="366008" cy="348670"/>
            <a:chOff x="3043239" y="3215626"/>
            <a:chExt cx="366008" cy="348670"/>
          </a:xfrm>
        </p:grpSpPr>
        <p:sp>
          <p:nvSpPr>
            <p:cNvPr id="18088" name="Google Shape;18088;p76"/>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76"/>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0" name="Google Shape;18090;p76"/>
          <p:cNvGrpSpPr/>
          <p:nvPr/>
        </p:nvGrpSpPr>
        <p:grpSpPr>
          <a:xfrm>
            <a:off x="4218333" y="3184982"/>
            <a:ext cx="209107" cy="383442"/>
            <a:chOff x="4218333" y="3184982"/>
            <a:chExt cx="209107" cy="383442"/>
          </a:xfrm>
        </p:grpSpPr>
        <p:sp>
          <p:nvSpPr>
            <p:cNvPr id="18091" name="Google Shape;18091;p76"/>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76"/>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93" name="Google Shape;18093;p76"/>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94" name="Google Shape;18094;p76"/>
          <p:cNvGrpSpPr/>
          <p:nvPr/>
        </p:nvGrpSpPr>
        <p:grpSpPr>
          <a:xfrm>
            <a:off x="6896644" y="3216007"/>
            <a:ext cx="322917" cy="347876"/>
            <a:chOff x="6896644" y="3216007"/>
            <a:chExt cx="322917" cy="347876"/>
          </a:xfrm>
        </p:grpSpPr>
        <p:sp>
          <p:nvSpPr>
            <p:cNvPr id="18095" name="Google Shape;18095;p76"/>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76"/>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76"/>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76"/>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76"/>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76"/>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76"/>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2" name="Google Shape;18102;p76"/>
          <p:cNvGrpSpPr/>
          <p:nvPr/>
        </p:nvGrpSpPr>
        <p:grpSpPr>
          <a:xfrm>
            <a:off x="7429366" y="3223183"/>
            <a:ext cx="334634" cy="333904"/>
            <a:chOff x="7429366" y="3223183"/>
            <a:chExt cx="334634" cy="333904"/>
          </a:xfrm>
        </p:grpSpPr>
        <p:sp>
          <p:nvSpPr>
            <p:cNvPr id="18103" name="Google Shape;18103;p76"/>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76"/>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05" name="Google Shape;18105;p76"/>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06" name="Google Shape;18106;p76"/>
          <p:cNvGrpSpPr/>
          <p:nvPr/>
        </p:nvGrpSpPr>
        <p:grpSpPr>
          <a:xfrm>
            <a:off x="5216456" y="3725484"/>
            <a:ext cx="356196" cy="265631"/>
            <a:chOff x="5216456" y="3725484"/>
            <a:chExt cx="356196" cy="265631"/>
          </a:xfrm>
        </p:grpSpPr>
        <p:sp>
          <p:nvSpPr>
            <p:cNvPr id="18107" name="Google Shape;18107;p76"/>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76"/>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9" name="Google Shape;18109;p76"/>
          <p:cNvGrpSpPr/>
          <p:nvPr/>
        </p:nvGrpSpPr>
        <p:grpSpPr>
          <a:xfrm>
            <a:off x="6849393" y="3733994"/>
            <a:ext cx="355053" cy="248038"/>
            <a:chOff x="6849393" y="3733994"/>
            <a:chExt cx="355053" cy="248038"/>
          </a:xfrm>
        </p:grpSpPr>
        <p:sp>
          <p:nvSpPr>
            <p:cNvPr id="18110" name="Google Shape;18110;p76"/>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76"/>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76"/>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76"/>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76"/>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5" name="Google Shape;18115;p76"/>
          <p:cNvGrpSpPr/>
          <p:nvPr/>
        </p:nvGrpSpPr>
        <p:grpSpPr>
          <a:xfrm>
            <a:off x="7918997" y="3714687"/>
            <a:ext cx="392111" cy="280206"/>
            <a:chOff x="7918997" y="3714687"/>
            <a:chExt cx="392111" cy="280206"/>
          </a:xfrm>
        </p:grpSpPr>
        <p:sp>
          <p:nvSpPr>
            <p:cNvPr id="18116" name="Google Shape;18116;p76"/>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76"/>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76"/>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76"/>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76"/>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21" name="Google Shape;18121;p76"/>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22" name="Google Shape;18122;p76"/>
          <p:cNvGrpSpPr/>
          <p:nvPr/>
        </p:nvGrpSpPr>
        <p:grpSpPr>
          <a:xfrm>
            <a:off x="1408777" y="3680964"/>
            <a:ext cx="357720" cy="355148"/>
            <a:chOff x="1408777" y="3680964"/>
            <a:chExt cx="357720" cy="355148"/>
          </a:xfrm>
        </p:grpSpPr>
        <p:sp>
          <p:nvSpPr>
            <p:cNvPr id="18123" name="Google Shape;18123;p76"/>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76"/>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76"/>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76"/>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76"/>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8" name="Google Shape;18128;p76"/>
          <p:cNvGrpSpPr/>
          <p:nvPr/>
        </p:nvGrpSpPr>
        <p:grpSpPr>
          <a:xfrm>
            <a:off x="1952836" y="3680964"/>
            <a:ext cx="357720" cy="355148"/>
            <a:chOff x="1952836" y="3680964"/>
            <a:chExt cx="357720" cy="355148"/>
          </a:xfrm>
        </p:grpSpPr>
        <p:sp>
          <p:nvSpPr>
            <p:cNvPr id="18129" name="Google Shape;18129;p76"/>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76"/>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76"/>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76"/>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76"/>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4" name="Google Shape;18134;p76"/>
          <p:cNvGrpSpPr/>
          <p:nvPr/>
        </p:nvGrpSpPr>
        <p:grpSpPr>
          <a:xfrm>
            <a:off x="2496894" y="3680964"/>
            <a:ext cx="357720" cy="355148"/>
            <a:chOff x="2496894" y="3680964"/>
            <a:chExt cx="357720" cy="355148"/>
          </a:xfrm>
        </p:grpSpPr>
        <p:sp>
          <p:nvSpPr>
            <p:cNvPr id="18135" name="Google Shape;18135;p76"/>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76"/>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76"/>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76"/>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76"/>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0" name="Google Shape;18140;p76"/>
          <p:cNvGrpSpPr/>
          <p:nvPr/>
        </p:nvGrpSpPr>
        <p:grpSpPr>
          <a:xfrm>
            <a:off x="3040984" y="3681059"/>
            <a:ext cx="356164" cy="355815"/>
            <a:chOff x="3040984" y="3681059"/>
            <a:chExt cx="356164" cy="355815"/>
          </a:xfrm>
        </p:grpSpPr>
        <p:sp>
          <p:nvSpPr>
            <p:cNvPr id="18141" name="Google Shape;18141;p76"/>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76"/>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76"/>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4" name="Google Shape;18144;p76"/>
          <p:cNvGrpSpPr/>
          <p:nvPr/>
        </p:nvGrpSpPr>
        <p:grpSpPr>
          <a:xfrm>
            <a:off x="3584280" y="3699191"/>
            <a:ext cx="358069" cy="317995"/>
            <a:chOff x="3584280" y="3699191"/>
            <a:chExt cx="358069" cy="317995"/>
          </a:xfrm>
        </p:grpSpPr>
        <p:sp>
          <p:nvSpPr>
            <p:cNvPr id="18145" name="Google Shape;18145;p76"/>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76"/>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76"/>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76"/>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9" name="Google Shape;18149;p76"/>
          <p:cNvGrpSpPr/>
          <p:nvPr/>
        </p:nvGrpSpPr>
        <p:grpSpPr>
          <a:xfrm>
            <a:off x="4129482" y="3681059"/>
            <a:ext cx="355402" cy="354291"/>
            <a:chOff x="4129482" y="3681059"/>
            <a:chExt cx="355402" cy="354291"/>
          </a:xfrm>
        </p:grpSpPr>
        <p:sp>
          <p:nvSpPr>
            <p:cNvPr id="18150" name="Google Shape;18150;p76"/>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76"/>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76"/>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76"/>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4" name="Google Shape;18154;p76"/>
          <p:cNvGrpSpPr/>
          <p:nvPr/>
        </p:nvGrpSpPr>
        <p:grpSpPr>
          <a:xfrm>
            <a:off x="4673540" y="3680297"/>
            <a:ext cx="355434" cy="355815"/>
            <a:chOff x="4673540" y="3680297"/>
            <a:chExt cx="355434" cy="355815"/>
          </a:xfrm>
        </p:grpSpPr>
        <p:sp>
          <p:nvSpPr>
            <p:cNvPr id="18155" name="Google Shape;18155;p76"/>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76"/>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76"/>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8" name="Google Shape;18158;p76"/>
          <p:cNvGrpSpPr/>
          <p:nvPr/>
        </p:nvGrpSpPr>
        <p:grpSpPr>
          <a:xfrm>
            <a:off x="5779408" y="3699191"/>
            <a:ext cx="317645" cy="318757"/>
            <a:chOff x="5779408" y="3699191"/>
            <a:chExt cx="317645" cy="318757"/>
          </a:xfrm>
        </p:grpSpPr>
        <p:sp>
          <p:nvSpPr>
            <p:cNvPr id="18159" name="Google Shape;18159;p76"/>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76"/>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61" name="Google Shape;18161;p76"/>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62" name="Google Shape;18162;p76"/>
          <p:cNvGrpSpPr/>
          <p:nvPr/>
        </p:nvGrpSpPr>
        <p:grpSpPr>
          <a:xfrm>
            <a:off x="7390435" y="3680868"/>
            <a:ext cx="372073" cy="355243"/>
            <a:chOff x="7390435" y="3680868"/>
            <a:chExt cx="372073" cy="355243"/>
          </a:xfrm>
        </p:grpSpPr>
        <p:sp>
          <p:nvSpPr>
            <p:cNvPr id="18163" name="Google Shape;18163;p76"/>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76"/>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76"/>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76"/>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76"/>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76"/>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9" name="Google Shape;18169;p76"/>
          <p:cNvGrpSpPr/>
          <p:nvPr/>
        </p:nvGrpSpPr>
        <p:grpSpPr>
          <a:xfrm>
            <a:off x="1675968" y="4125629"/>
            <a:ext cx="374709" cy="374010"/>
            <a:chOff x="1421638" y="4125629"/>
            <a:chExt cx="374709" cy="374010"/>
          </a:xfrm>
        </p:grpSpPr>
        <p:sp>
          <p:nvSpPr>
            <p:cNvPr id="18170" name="Google Shape;18170;p76"/>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76"/>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2" name="Google Shape;18172;p76"/>
          <p:cNvGrpSpPr/>
          <p:nvPr/>
        </p:nvGrpSpPr>
        <p:grpSpPr>
          <a:xfrm>
            <a:off x="2227584" y="4156304"/>
            <a:ext cx="357720" cy="342192"/>
            <a:chOff x="1973254" y="4156304"/>
            <a:chExt cx="357720" cy="342192"/>
          </a:xfrm>
        </p:grpSpPr>
        <p:sp>
          <p:nvSpPr>
            <p:cNvPr id="18173" name="Google Shape;18173;p76"/>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76"/>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76"/>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76"/>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76"/>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76"/>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9" name="Google Shape;18179;p76"/>
          <p:cNvGrpSpPr/>
          <p:nvPr/>
        </p:nvGrpSpPr>
        <p:grpSpPr>
          <a:xfrm>
            <a:off x="2778089" y="4135505"/>
            <a:ext cx="341049" cy="340318"/>
            <a:chOff x="2523759" y="4135505"/>
            <a:chExt cx="341049" cy="340318"/>
          </a:xfrm>
        </p:grpSpPr>
        <p:sp>
          <p:nvSpPr>
            <p:cNvPr id="18180" name="Google Shape;18180;p76"/>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76"/>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2" name="Google Shape;18182;p76"/>
          <p:cNvGrpSpPr/>
          <p:nvPr/>
        </p:nvGrpSpPr>
        <p:grpSpPr>
          <a:xfrm>
            <a:off x="3294933" y="4130360"/>
            <a:ext cx="392079" cy="350353"/>
            <a:chOff x="3040603" y="4130360"/>
            <a:chExt cx="392079" cy="350353"/>
          </a:xfrm>
        </p:grpSpPr>
        <p:sp>
          <p:nvSpPr>
            <p:cNvPr id="18183" name="Google Shape;18183;p76"/>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76"/>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76"/>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76"/>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76"/>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76"/>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76"/>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76"/>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76"/>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76"/>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3" name="Google Shape;18193;p76"/>
          <p:cNvGrpSpPr/>
          <p:nvPr/>
        </p:nvGrpSpPr>
        <p:grpSpPr>
          <a:xfrm>
            <a:off x="3916474" y="4135505"/>
            <a:ext cx="232955" cy="340318"/>
            <a:chOff x="3662144" y="4135505"/>
            <a:chExt cx="232955" cy="340318"/>
          </a:xfrm>
        </p:grpSpPr>
        <p:sp>
          <p:nvSpPr>
            <p:cNvPr id="18194" name="Google Shape;18194;p76"/>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76"/>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76"/>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76"/>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8" name="Google Shape;18198;p76"/>
          <p:cNvGrpSpPr/>
          <p:nvPr/>
        </p:nvGrpSpPr>
        <p:grpSpPr>
          <a:xfrm>
            <a:off x="4403468" y="4121151"/>
            <a:ext cx="344065" cy="368644"/>
            <a:chOff x="4149138" y="4121151"/>
            <a:chExt cx="344065" cy="368644"/>
          </a:xfrm>
        </p:grpSpPr>
        <p:sp>
          <p:nvSpPr>
            <p:cNvPr id="18199" name="Google Shape;18199;p76"/>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76"/>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76"/>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76"/>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76"/>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76"/>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76"/>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76"/>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76"/>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76"/>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76"/>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76"/>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11" name="Google Shape;18211;p76"/>
          <p:cNvSpPr/>
          <p:nvPr/>
        </p:nvSpPr>
        <p:spPr>
          <a:xfrm>
            <a:off x="494638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12" name="Google Shape;18212;p76"/>
          <p:cNvGrpSpPr/>
          <p:nvPr/>
        </p:nvGrpSpPr>
        <p:grpSpPr>
          <a:xfrm>
            <a:off x="5460592" y="4174817"/>
            <a:ext cx="397763" cy="262804"/>
            <a:chOff x="5206262" y="4174817"/>
            <a:chExt cx="397763" cy="262804"/>
          </a:xfrm>
        </p:grpSpPr>
        <p:sp>
          <p:nvSpPr>
            <p:cNvPr id="18213" name="Google Shape;18213;p76"/>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76"/>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76"/>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76"/>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76"/>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76"/>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76"/>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0" name="Google Shape;18220;p76"/>
          <p:cNvGrpSpPr/>
          <p:nvPr/>
        </p:nvGrpSpPr>
        <p:grpSpPr>
          <a:xfrm>
            <a:off x="5981946" y="4204699"/>
            <a:ext cx="440505" cy="290018"/>
            <a:chOff x="5727616" y="4204699"/>
            <a:chExt cx="440505" cy="290018"/>
          </a:xfrm>
        </p:grpSpPr>
        <p:sp>
          <p:nvSpPr>
            <p:cNvPr id="18221" name="Google Shape;18221;p76"/>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76"/>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76"/>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76"/>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76"/>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76"/>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76"/>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76"/>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9" name="Google Shape;18229;p76"/>
          <p:cNvGrpSpPr/>
          <p:nvPr/>
        </p:nvGrpSpPr>
        <p:grpSpPr>
          <a:xfrm>
            <a:off x="6664393" y="4135124"/>
            <a:ext cx="159950" cy="364516"/>
            <a:chOff x="6410063" y="4135124"/>
            <a:chExt cx="159950" cy="364516"/>
          </a:xfrm>
        </p:grpSpPr>
        <p:sp>
          <p:nvSpPr>
            <p:cNvPr id="18230" name="Google Shape;18230;p76"/>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76"/>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76"/>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76"/>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4" name="Google Shape;18234;p76"/>
          <p:cNvGrpSpPr/>
          <p:nvPr/>
        </p:nvGrpSpPr>
        <p:grpSpPr>
          <a:xfrm>
            <a:off x="7178982" y="4135505"/>
            <a:ext cx="214378" cy="364135"/>
            <a:chOff x="6924652" y="4135505"/>
            <a:chExt cx="214378" cy="364135"/>
          </a:xfrm>
        </p:grpSpPr>
        <p:sp>
          <p:nvSpPr>
            <p:cNvPr id="18235" name="Google Shape;18235;p76"/>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76"/>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76"/>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76"/>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9" name="Google Shape;18239;p76"/>
          <p:cNvGrpSpPr/>
          <p:nvPr/>
        </p:nvGrpSpPr>
        <p:grpSpPr>
          <a:xfrm>
            <a:off x="7639081" y="4147984"/>
            <a:ext cx="380012" cy="351274"/>
            <a:chOff x="7384751" y="4147984"/>
            <a:chExt cx="380012" cy="351274"/>
          </a:xfrm>
        </p:grpSpPr>
        <p:sp>
          <p:nvSpPr>
            <p:cNvPr id="18240" name="Google Shape;18240;p76"/>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76"/>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76"/>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76"/>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76"/>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45" name="Google Shape;18245;p76"/>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8246" name="Google Shape;18246;p7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8247" name="Google Shape;18247;p76"/>
          <p:cNvGrpSpPr/>
          <p:nvPr/>
        </p:nvGrpSpPr>
        <p:grpSpPr>
          <a:xfrm>
            <a:off x="1124907" y="4124000"/>
            <a:ext cx="374177" cy="374263"/>
            <a:chOff x="775325" y="4143525"/>
            <a:chExt cx="468776" cy="468884"/>
          </a:xfrm>
        </p:grpSpPr>
        <p:sp>
          <p:nvSpPr>
            <p:cNvPr id="18248" name="Google Shape;18248;p76"/>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76"/>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76"/>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76"/>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72"/>
        <p:cNvGrpSpPr/>
        <p:nvPr/>
      </p:nvGrpSpPr>
      <p:grpSpPr>
        <a:xfrm>
          <a:off x="0" y="0"/>
          <a:ext cx="0" cy="0"/>
          <a:chOff x="0" y="0"/>
          <a:chExt cx="0" cy="0"/>
        </a:xfrm>
      </p:grpSpPr>
      <p:sp>
        <p:nvSpPr>
          <p:cNvPr id="9573" name="Google Shape;9573;p40"/>
          <p:cNvSpPr/>
          <p:nvPr/>
        </p:nvSpPr>
        <p:spPr>
          <a:xfrm>
            <a:off x="1626182" y="172505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40"/>
          <p:cNvSpPr/>
          <p:nvPr/>
        </p:nvSpPr>
        <p:spPr>
          <a:xfrm>
            <a:off x="4168350" y="172505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40"/>
          <p:cNvSpPr/>
          <p:nvPr/>
        </p:nvSpPr>
        <p:spPr>
          <a:xfrm>
            <a:off x="6710518" y="172505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40"/>
          <p:cNvSpPr txBox="1">
            <a:spLocks noGrp="1"/>
          </p:cNvSpPr>
          <p:nvPr>
            <p:ph type="subTitle" idx="1"/>
          </p:nvPr>
        </p:nvSpPr>
        <p:spPr>
          <a:xfrm>
            <a:off x="899732" y="2638450"/>
            <a:ext cx="22602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JWT</a:t>
            </a:r>
            <a:endParaRPr dirty="0"/>
          </a:p>
        </p:txBody>
      </p:sp>
      <p:sp>
        <p:nvSpPr>
          <p:cNvPr id="9577" name="Google Shape;9577;p40"/>
          <p:cNvSpPr txBox="1">
            <a:spLocks noGrp="1"/>
          </p:cNvSpPr>
          <p:nvPr>
            <p:ph type="subTitle" idx="3"/>
          </p:nvPr>
        </p:nvSpPr>
        <p:spPr>
          <a:xfrm>
            <a:off x="3441900" y="2638450"/>
            <a:ext cx="22602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OPENSSL</a:t>
            </a:r>
            <a:endParaRPr dirty="0"/>
          </a:p>
        </p:txBody>
      </p:sp>
      <p:sp>
        <p:nvSpPr>
          <p:cNvPr id="9578" name="Google Shape;9578;p40"/>
          <p:cNvSpPr txBox="1">
            <a:spLocks noGrp="1"/>
          </p:cNvSpPr>
          <p:nvPr>
            <p:ph type="subTitle" idx="2"/>
          </p:nvPr>
        </p:nvSpPr>
        <p:spPr>
          <a:xfrm>
            <a:off x="899732" y="3120537"/>
            <a:ext cx="2260200" cy="88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Authentification</a:t>
            </a:r>
            <a:endParaRPr dirty="0"/>
          </a:p>
        </p:txBody>
      </p:sp>
      <p:sp>
        <p:nvSpPr>
          <p:cNvPr id="9579" name="Google Shape;9579;p40"/>
          <p:cNvSpPr txBox="1">
            <a:spLocks noGrp="1"/>
          </p:cNvSpPr>
          <p:nvPr>
            <p:ph type="subTitle" idx="5"/>
          </p:nvPr>
        </p:nvSpPr>
        <p:spPr>
          <a:xfrm>
            <a:off x="5984068" y="2638450"/>
            <a:ext cx="22602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Crypto</a:t>
            </a:r>
            <a:endParaRPr dirty="0"/>
          </a:p>
        </p:txBody>
      </p:sp>
      <p:sp>
        <p:nvSpPr>
          <p:cNvPr id="9580" name="Google Shape;9580;p40"/>
          <p:cNvSpPr txBox="1">
            <a:spLocks noGrp="1"/>
          </p:cNvSpPr>
          <p:nvPr>
            <p:ph type="subTitle" idx="4"/>
          </p:nvPr>
        </p:nvSpPr>
        <p:spPr>
          <a:xfrm>
            <a:off x="3441900" y="3120537"/>
            <a:ext cx="2260200" cy="88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Https</a:t>
            </a:r>
            <a:endParaRPr dirty="0"/>
          </a:p>
        </p:txBody>
      </p:sp>
      <p:sp>
        <p:nvSpPr>
          <p:cNvPr id="9581" name="Google Shape;9581;p40"/>
          <p:cNvSpPr txBox="1">
            <a:spLocks noGrp="1"/>
          </p:cNvSpPr>
          <p:nvPr>
            <p:ph type="subTitle" idx="6"/>
          </p:nvPr>
        </p:nvSpPr>
        <p:spPr>
          <a:xfrm>
            <a:off x="5984068" y="3120537"/>
            <a:ext cx="2260200" cy="88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Hashage</a:t>
            </a:r>
            <a:endParaRPr dirty="0"/>
          </a:p>
        </p:txBody>
      </p:sp>
      <p:sp>
        <p:nvSpPr>
          <p:cNvPr id="9582" name="Google Shape;9582;p40"/>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Technologies</a:t>
            </a:r>
            <a:endParaRPr dirty="0"/>
          </a:p>
        </p:txBody>
      </p:sp>
      <p:grpSp>
        <p:nvGrpSpPr>
          <p:cNvPr id="9583" name="Google Shape;9583;p40"/>
          <p:cNvGrpSpPr/>
          <p:nvPr/>
        </p:nvGrpSpPr>
        <p:grpSpPr>
          <a:xfrm>
            <a:off x="1836170" y="1946993"/>
            <a:ext cx="387325" cy="363425"/>
            <a:chOff x="5481625" y="3052825"/>
            <a:chExt cx="387325" cy="363425"/>
          </a:xfrm>
        </p:grpSpPr>
        <p:sp>
          <p:nvSpPr>
            <p:cNvPr id="9584" name="Google Shape;9584;p40"/>
            <p:cNvSpPr/>
            <p:nvPr/>
          </p:nvSpPr>
          <p:spPr>
            <a:xfrm>
              <a:off x="5650600" y="3095400"/>
              <a:ext cx="66375" cy="57000"/>
            </a:xfrm>
            <a:custGeom>
              <a:avLst/>
              <a:gdLst/>
              <a:ahLst/>
              <a:cxnLst/>
              <a:rect l="l" t="t" r="r" b="b"/>
              <a:pathLst>
                <a:path w="2655" h="2280" extrusionOk="0">
                  <a:moveTo>
                    <a:pt x="1142" y="582"/>
                  </a:moveTo>
                  <a:cubicBezTo>
                    <a:pt x="1636" y="582"/>
                    <a:pt x="1883" y="1168"/>
                    <a:pt x="1512" y="1538"/>
                  </a:cubicBezTo>
                  <a:cubicBezTo>
                    <a:pt x="1404" y="1657"/>
                    <a:pt x="1267" y="1709"/>
                    <a:pt x="1131" y="1709"/>
                  </a:cubicBezTo>
                  <a:cubicBezTo>
                    <a:pt x="841" y="1709"/>
                    <a:pt x="556" y="1473"/>
                    <a:pt x="556" y="1137"/>
                  </a:cubicBezTo>
                  <a:cubicBezTo>
                    <a:pt x="556" y="829"/>
                    <a:pt x="802" y="582"/>
                    <a:pt x="1142" y="582"/>
                  </a:cubicBezTo>
                  <a:close/>
                  <a:moveTo>
                    <a:pt x="1134" y="1"/>
                  </a:moveTo>
                  <a:cubicBezTo>
                    <a:pt x="549" y="1"/>
                    <a:pt x="0" y="449"/>
                    <a:pt x="0" y="1137"/>
                  </a:cubicBezTo>
                  <a:cubicBezTo>
                    <a:pt x="0" y="1754"/>
                    <a:pt x="494" y="2279"/>
                    <a:pt x="1142" y="2279"/>
                  </a:cubicBezTo>
                  <a:cubicBezTo>
                    <a:pt x="2130" y="2279"/>
                    <a:pt x="2654" y="1045"/>
                    <a:pt x="1944" y="335"/>
                  </a:cubicBezTo>
                  <a:cubicBezTo>
                    <a:pt x="1704" y="104"/>
                    <a:pt x="1415" y="1"/>
                    <a:pt x="1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40"/>
            <p:cNvSpPr/>
            <p:nvPr/>
          </p:nvSpPr>
          <p:spPr>
            <a:xfrm>
              <a:off x="5550300" y="3295250"/>
              <a:ext cx="66375" cy="56975"/>
            </a:xfrm>
            <a:custGeom>
              <a:avLst/>
              <a:gdLst/>
              <a:ahLst/>
              <a:cxnLst/>
              <a:rect l="l" t="t" r="r" b="b"/>
              <a:pathLst>
                <a:path w="2655" h="2279" extrusionOk="0">
                  <a:moveTo>
                    <a:pt x="1142" y="581"/>
                  </a:moveTo>
                  <a:cubicBezTo>
                    <a:pt x="1636" y="581"/>
                    <a:pt x="1913" y="1198"/>
                    <a:pt x="1543" y="1538"/>
                  </a:cubicBezTo>
                  <a:cubicBezTo>
                    <a:pt x="1421" y="1660"/>
                    <a:pt x="1272" y="1715"/>
                    <a:pt x="1127" y="1715"/>
                  </a:cubicBezTo>
                  <a:cubicBezTo>
                    <a:pt x="833" y="1715"/>
                    <a:pt x="556" y="1488"/>
                    <a:pt x="556" y="1136"/>
                  </a:cubicBezTo>
                  <a:cubicBezTo>
                    <a:pt x="556" y="828"/>
                    <a:pt x="833" y="581"/>
                    <a:pt x="1142" y="581"/>
                  </a:cubicBezTo>
                  <a:close/>
                  <a:moveTo>
                    <a:pt x="1147" y="0"/>
                  </a:moveTo>
                  <a:cubicBezTo>
                    <a:pt x="563" y="0"/>
                    <a:pt x="0" y="449"/>
                    <a:pt x="0" y="1136"/>
                  </a:cubicBezTo>
                  <a:cubicBezTo>
                    <a:pt x="0" y="1754"/>
                    <a:pt x="525" y="2278"/>
                    <a:pt x="1142" y="2278"/>
                  </a:cubicBezTo>
                  <a:cubicBezTo>
                    <a:pt x="2160" y="2278"/>
                    <a:pt x="2654" y="1044"/>
                    <a:pt x="1944" y="334"/>
                  </a:cubicBezTo>
                  <a:cubicBezTo>
                    <a:pt x="1714" y="104"/>
                    <a:pt x="1428" y="0"/>
                    <a:pt x="1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40"/>
            <p:cNvSpPr/>
            <p:nvPr/>
          </p:nvSpPr>
          <p:spPr>
            <a:xfrm>
              <a:off x="5481625" y="3059950"/>
              <a:ext cx="387325" cy="356300"/>
            </a:xfrm>
            <a:custGeom>
              <a:avLst/>
              <a:gdLst/>
              <a:ahLst/>
              <a:cxnLst/>
              <a:rect l="l" t="t" r="r" b="b"/>
              <a:pathLst>
                <a:path w="15493" h="14252" extrusionOk="0">
                  <a:moveTo>
                    <a:pt x="7901" y="4530"/>
                  </a:moveTo>
                  <a:cubicBezTo>
                    <a:pt x="8426" y="4530"/>
                    <a:pt x="8919" y="4870"/>
                    <a:pt x="9166" y="5364"/>
                  </a:cubicBezTo>
                  <a:cubicBezTo>
                    <a:pt x="8765" y="5580"/>
                    <a:pt x="8325" y="5688"/>
                    <a:pt x="7886" y="5688"/>
                  </a:cubicBezTo>
                  <a:cubicBezTo>
                    <a:pt x="7446" y="5688"/>
                    <a:pt x="7006" y="5580"/>
                    <a:pt x="6605" y="5364"/>
                  </a:cubicBezTo>
                  <a:cubicBezTo>
                    <a:pt x="6852" y="4870"/>
                    <a:pt x="7345" y="4530"/>
                    <a:pt x="7901" y="4530"/>
                  </a:cubicBezTo>
                  <a:close/>
                  <a:moveTo>
                    <a:pt x="3889" y="8296"/>
                  </a:moveTo>
                  <a:cubicBezTo>
                    <a:pt x="4630" y="8296"/>
                    <a:pt x="5339" y="8573"/>
                    <a:pt x="5833" y="9129"/>
                  </a:cubicBezTo>
                  <a:cubicBezTo>
                    <a:pt x="6882" y="10240"/>
                    <a:pt x="6790" y="12030"/>
                    <a:pt x="5648" y="13017"/>
                  </a:cubicBezTo>
                  <a:cubicBezTo>
                    <a:pt x="5262" y="12323"/>
                    <a:pt x="4568" y="11976"/>
                    <a:pt x="3877" y="11976"/>
                  </a:cubicBezTo>
                  <a:cubicBezTo>
                    <a:pt x="3187" y="11976"/>
                    <a:pt x="2500" y="12323"/>
                    <a:pt x="2130" y="13017"/>
                  </a:cubicBezTo>
                  <a:cubicBezTo>
                    <a:pt x="247" y="11382"/>
                    <a:pt x="1389" y="8296"/>
                    <a:pt x="3889" y="8296"/>
                  </a:cubicBezTo>
                  <a:close/>
                  <a:moveTo>
                    <a:pt x="11859" y="8306"/>
                  </a:moveTo>
                  <a:cubicBezTo>
                    <a:pt x="13233" y="8306"/>
                    <a:pt x="14546" y="9365"/>
                    <a:pt x="14567" y="10981"/>
                  </a:cubicBezTo>
                  <a:lnTo>
                    <a:pt x="14598" y="10981"/>
                  </a:lnTo>
                  <a:cubicBezTo>
                    <a:pt x="14567" y="11783"/>
                    <a:pt x="14228" y="12524"/>
                    <a:pt x="13641" y="13017"/>
                  </a:cubicBezTo>
                  <a:cubicBezTo>
                    <a:pt x="13271" y="12323"/>
                    <a:pt x="12584" y="11976"/>
                    <a:pt x="11894" y="11976"/>
                  </a:cubicBezTo>
                  <a:cubicBezTo>
                    <a:pt x="11203" y="11976"/>
                    <a:pt x="10509" y="12323"/>
                    <a:pt x="10123" y="13017"/>
                  </a:cubicBezTo>
                  <a:cubicBezTo>
                    <a:pt x="8950" y="12030"/>
                    <a:pt x="8889" y="10240"/>
                    <a:pt x="9938" y="9129"/>
                  </a:cubicBezTo>
                  <a:cubicBezTo>
                    <a:pt x="10496" y="8560"/>
                    <a:pt x="11185" y="8306"/>
                    <a:pt x="11859" y="8306"/>
                  </a:cubicBezTo>
                  <a:close/>
                  <a:moveTo>
                    <a:pt x="3904" y="12547"/>
                  </a:moveTo>
                  <a:cubicBezTo>
                    <a:pt x="4414" y="12547"/>
                    <a:pt x="4923" y="12817"/>
                    <a:pt x="5185" y="13357"/>
                  </a:cubicBezTo>
                  <a:cubicBezTo>
                    <a:pt x="4784" y="13573"/>
                    <a:pt x="4344" y="13681"/>
                    <a:pt x="3904" y="13681"/>
                  </a:cubicBezTo>
                  <a:cubicBezTo>
                    <a:pt x="3465" y="13681"/>
                    <a:pt x="3025" y="13573"/>
                    <a:pt x="2624" y="13357"/>
                  </a:cubicBezTo>
                  <a:cubicBezTo>
                    <a:pt x="2886" y="12817"/>
                    <a:pt x="3395" y="12547"/>
                    <a:pt x="3904" y="12547"/>
                  </a:cubicBezTo>
                  <a:close/>
                  <a:moveTo>
                    <a:pt x="11909" y="12547"/>
                  </a:moveTo>
                  <a:cubicBezTo>
                    <a:pt x="12422" y="12547"/>
                    <a:pt x="12931" y="12817"/>
                    <a:pt x="13178" y="13357"/>
                  </a:cubicBezTo>
                  <a:cubicBezTo>
                    <a:pt x="12777" y="13573"/>
                    <a:pt x="12337" y="13681"/>
                    <a:pt x="11898" y="13681"/>
                  </a:cubicBezTo>
                  <a:cubicBezTo>
                    <a:pt x="11458" y="13681"/>
                    <a:pt x="11018" y="13573"/>
                    <a:pt x="10617" y="13357"/>
                  </a:cubicBezTo>
                  <a:cubicBezTo>
                    <a:pt x="10879" y="12817"/>
                    <a:pt x="11396" y="12547"/>
                    <a:pt x="11909" y="12547"/>
                  </a:cubicBezTo>
                  <a:close/>
                  <a:moveTo>
                    <a:pt x="6621" y="0"/>
                  </a:moveTo>
                  <a:cubicBezTo>
                    <a:pt x="6583" y="0"/>
                    <a:pt x="6545" y="8"/>
                    <a:pt x="6512" y="25"/>
                  </a:cubicBezTo>
                  <a:cubicBezTo>
                    <a:pt x="3457" y="1413"/>
                    <a:pt x="4259" y="5950"/>
                    <a:pt x="7592" y="6228"/>
                  </a:cubicBezTo>
                  <a:lnTo>
                    <a:pt x="7592" y="7833"/>
                  </a:lnTo>
                  <a:lnTo>
                    <a:pt x="6111" y="8573"/>
                  </a:lnTo>
                  <a:cubicBezTo>
                    <a:pt x="5470" y="7991"/>
                    <a:pt x="4680" y="7716"/>
                    <a:pt x="3899" y="7716"/>
                  </a:cubicBezTo>
                  <a:cubicBezTo>
                    <a:pt x="2612" y="7716"/>
                    <a:pt x="1352" y="8463"/>
                    <a:pt x="834" y="9808"/>
                  </a:cubicBezTo>
                  <a:cubicBezTo>
                    <a:pt x="0" y="11937"/>
                    <a:pt x="1574" y="14252"/>
                    <a:pt x="3889" y="14252"/>
                  </a:cubicBezTo>
                  <a:cubicBezTo>
                    <a:pt x="5679" y="14252"/>
                    <a:pt x="7160" y="12801"/>
                    <a:pt x="7160" y="10981"/>
                  </a:cubicBezTo>
                  <a:cubicBezTo>
                    <a:pt x="7160" y="10271"/>
                    <a:pt x="6913" y="9592"/>
                    <a:pt x="6481" y="9005"/>
                  </a:cubicBezTo>
                  <a:lnTo>
                    <a:pt x="7901" y="8326"/>
                  </a:lnTo>
                  <a:lnTo>
                    <a:pt x="9290" y="9005"/>
                  </a:lnTo>
                  <a:cubicBezTo>
                    <a:pt x="8271" y="10425"/>
                    <a:pt x="8518" y="12400"/>
                    <a:pt x="9876" y="13480"/>
                  </a:cubicBezTo>
                  <a:cubicBezTo>
                    <a:pt x="10472" y="13954"/>
                    <a:pt x="11186" y="14184"/>
                    <a:pt x="11896" y="14184"/>
                  </a:cubicBezTo>
                  <a:cubicBezTo>
                    <a:pt x="12806" y="14184"/>
                    <a:pt x="13710" y="13807"/>
                    <a:pt x="14351" y="13079"/>
                  </a:cubicBezTo>
                  <a:cubicBezTo>
                    <a:pt x="15493" y="11783"/>
                    <a:pt x="15400" y="9808"/>
                    <a:pt x="14166" y="8604"/>
                  </a:cubicBezTo>
                  <a:cubicBezTo>
                    <a:pt x="13525" y="7995"/>
                    <a:pt x="12702" y="7686"/>
                    <a:pt x="11882" y="7686"/>
                  </a:cubicBezTo>
                  <a:cubicBezTo>
                    <a:pt x="11082" y="7686"/>
                    <a:pt x="10285" y="7979"/>
                    <a:pt x="9660" y="8573"/>
                  </a:cubicBezTo>
                  <a:lnTo>
                    <a:pt x="8179" y="7833"/>
                  </a:lnTo>
                  <a:lnTo>
                    <a:pt x="8179" y="6228"/>
                  </a:lnTo>
                  <a:cubicBezTo>
                    <a:pt x="11512" y="5950"/>
                    <a:pt x="12283" y="1413"/>
                    <a:pt x="9259" y="25"/>
                  </a:cubicBezTo>
                  <a:cubicBezTo>
                    <a:pt x="9218" y="8"/>
                    <a:pt x="9176" y="0"/>
                    <a:pt x="9136" y="0"/>
                  </a:cubicBezTo>
                  <a:cubicBezTo>
                    <a:pt x="9026" y="0"/>
                    <a:pt x="8925" y="58"/>
                    <a:pt x="8858" y="148"/>
                  </a:cubicBezTo>
                  <a:cubicBezTo>
                    <a:pt x="8796" y="302"/>
                    <a:pt x="8858" y="488"/>
                    <a:pt x="9012" y="549"/>
                  </a:cubicBezTo>
                  <a:cubicBezTo>
                    <a:pt x="10802" y="1383"/>
                    <a:pt x="11111" y="3759"/>
                    <a:pt x="9629" y="5055"/>
                  </a:cubicBezTo>
                  <a:cubicBezTo>
                    <a:pt x="9259" y="4345"/>
                    <a:pt x="8572" y="3990"/>
                    <a:pt x="7886" y="3990"/>
                  </a:cubicBezTo>
                  <a:cubicBezTo>
                    <a:pt x="7199" y="3990"/>
                    <a:pt x="6512" y="4345"/>
                    <a:pt x="6142" y="5055"/>
                  </a:cubicBezTo>
                  <a:cubicBezTo>
                    <a:pt x="4630" y="3759"/>
                    <a:pt x="4969" y="1383"/>
                    <a:pt x="6759" y="549"/>
                  </a:cubicBezTo>
                  <a:cubicBezTo>
                    <a:pt x="6913" y="488"/>
                    <a:pt x="6975" y="302"/>
                    <a:pt x="6882" y="148"/>
                  </a:cubicBezTo>
                  <a:cubicBezTo>
                    <a:pt x="6837" y="58"/>
                    <a:pt x="6726" y="0"/>
                    <a:pt x="66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40"/>
            <p:cNvSpPr/>
            <p:nvPr/>
          </p:nvSpPr>
          <p:spPr>
            <a:xfrm>
              <a:off x="5750125" y="3295250"/>
              <a:ext cx="66375" cy="56975"/>
            </a:xfrm>
            <a:custGeom>
              <a:avLst/>
              <a:gdLst/>
              <a:ahLst/>
              <a:cxnLst/>
              <a:rect l="l" t="t" r="r" b="b"/>
              <a:pathLst>
                <a:path w="2655" h="2279" extrusionOk="0">
                  <a:moveTo>
                    <a:pt x="1142" y="581"/>
                  </a:moveTo>
                  <a:cubicBezTo>
                    <a:pt x="1667" y="581"/>
                    <a:pt x="1914" y="1198"/>
                    <a:pt x="1543" y="1538"/>
                  </a:cubicBezTo>
                  <a:cubicBezTo>
                    <a:pt x="1431" y="1660"/>
                    <a:pt x="1289" y="1715"/>
                    <a:pt x="1149" y="1715"/>
                  </a:cubicBezTo>
                  <a:cubicBezTo>
                    <a:pt x="864" y="1715"/>
                    <a:pt x="587" y="1488"/>
                    <a:pt x="587" y="1136"/>
                  </a:cubicBezTo>
                  <a:cubicBezTo>
                    <a:pt x="587" y="828"/>
                    <a:pt x="833" y="581"/>
                    <a:pt x="1142" y="581"/>
                  </a:cubicBezTo>
                  <a:close/>
                  <a:moveTo>
                    <a:pt x="1148" y="0"/>
                  </a:moveTo>
                  <a:cubicBezTo>
                    <a:pt x="563" y="0"/>
                    <a:pt x="0" y="449"/>
                    <a:pt x="0" y="1136"/>
                  </a:cubicBezTo>
                  <a:cubicBezTo>
                    <a:pt x="0" y="1754"/>
                    <a:pt x="525" y="2278"/>
                    <a:pt x="1142" y="2278"/>
                  </a:cubicBezTo>
                  <a:cubicBezTo>
                    <a:pt x="2161" y="2278"/>
                    <a:pt x="2654" y="1044"/>
                    <a:pt x="1945" y="334"/>
                  </a:cubicBezTo>
                  <a:cubicBezTo>
                    <a:pt x="1714" y="104"/>
                    <a:pt x="1428" y="0"/>
                    <a:pt x="11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40"/>
            <p:cNvSpPr/>
            <p:nvPr/>
          </p:nvSpPr>
          <p:spPr>
            <a:xfrm>
              <a:off x="5669100" y="3052825"/>
              <a:ext cx="17000" cy="14425"/>
            </a:xfrm>
            <a:custGeom>
              <a:avLst/>
              <a:gdLst/>
              <a:ahLst/>
              <a:cxnLst/>
              <a:rect l="l" t="t" r="r" b="b"/>
              <a:pathLst>
                <a:path w="680" h="577" extrusionOk="0">
                  <a:moveTo>
                    <a:pt x="402" y="1"/>
                  </a:moveTo>
                  <a:cubicBezTo>
                    <a:pt x="124" y="1"/>
                    <a:pt x="1" y="310"/>
                    <a:pt x="186" y="495"/>
                  </a:cubicBezTo>
                  <a:cubicBezTo>
                    <a:pt x="243" y="552"/>
                    <a:pt x="311" y="576"/>
                    <a:pt x="379" y="576"/>
                  </a:cubicBezTo>
                  <a:cubicBezTo>
                    <a:pt x="531" y="576"/>
                    <a:pt x="680" y="450"/>
                    <a:pt x="680" y="279"/>
                  </a:cubicBezTo>
                  <a:cubicBezTo>
                    <a:pt x="680" y="124"/>
                    <a:pt x="556" y="1"/>
                    <a:pt x="4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40"/>
          <p:cNvGrpSpPr/>
          <p:nvPr/>
        </p:nvGrpSpPr>
        <p:grpSpPr>
          <a:xfrm>
            <a:off x="4458175" y="1946981"/>
            <a:ext cx="227650" cy="363450"/>
            <a:chOff x="6311025" y="3602925"/>
            <a:chExt cx="227650" cy="363450"/>
          </a:xfrm>
        </p:grpSpPr>
        <p:sp>
          <p:nvSpPr>
            <p:cNvPr id="9590" name="Google Shape;9590;p40"/>
            <p:cNvSpPr/>
            <p:nvPr/>
          </p:nvSpPr>
          <p:spPr>
            <a:xfrm>
              <a:off x="6415200" y="3906925"/>
              <a:ext cx="16225" cy="14575"/>
            </a:xfrm>
            <a:custGeom>
              <a:avLst/>
              <a:gdLst/>
              <a:ahLst/>
              <a:cxnLst/>
              <a:rect l="l" t="t" r="r" b="b"/>
              <a:pathLst>
                <a:path w="649" h="583" extrusionOk="0">
                  <a:moveTo>
                    <a:pt x="370" y="1"/>
                  </a:moveTo>
                  <a:cubicBezTo>
                    <a:pt x="124" y="1"/>
                    <a:pt x="0" y="310"/>
                    <a:pt x="154" y="495"/>
                  </a:cubicBezTo>
                  <a:cubicBezTo>
                    <a:pt x="215" y="555"/>
                    <a:pt x="289" y="583"/>
                    <a:pt x="360" y="583"/>
                  </a:cubicBezTo>
                  <a:cubicBezTo>
                    <a:pt x="508" y="583"/>
                    <a:pt x="648" y="466"/>
                    <a:pt x="648" y="279"/>
                  </a:cubicBezTo>
                  <a:cubicBezTo>
                    <a:pt x="648" y="124"/>
                    <a:pt x="525" y="1"/>
                    <a:pt x="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40"/>
            <p:cNvSpPr/>
            <p:nvPr/>
          </p:nvSpPr>
          <p:spPr>
            <a:xfrm>
              <a:off x="6393600" y="3646925"/>
              <a:ext cx="61725" cy="14675"/>
            </a:xfrm>
            <a:custGeom>
              <a:avLst/>
              <a:gdLst/>
              <a:ahLst/>
              <a:cxnLst/>
              <a:rect l="l" t="t" r="r" b="b"/>
              <a:pathLst>
                <a:path w="2469" h="587" extrusionOk="0">
                  <a:moveTo>
                    <a:pt x="401" y="1"/>
                  </a:moveTo>
                  <a:cubicBezTo>
                    <a:pt x="0" y="1"/>
                    <a:pt x="0" y="587"/>
                    <a:pt x="401" y="587"/>
                  </a:cubicBezTo>
                  <a:lnTo>
                    <a:pt x="2099" y="587"/>
                  </a:lnTo>
                  <a:cubicBezTo>
                    <a:pt x="2469" y="587"/>
                    <a:pt x="2469" y="1"/>
                    <a:pt x="20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40"/>
            <p:cNvSpPr/>
            <p:nvPr/>
          </p:nvSpPr>
          <p:spPr>
            <a:xfrm>
              <a:off x="6311025" y="3602925"/>
              <a:ext cx="227650" cy="362675"/>
            </a:xfrm>
            <a:custGeom>
              <a:avLst/>
              <a:gdLst/>
              <a:ahLst/>
              <a:cxnLst/>
              <a:rect l="l" t="t" r="r" b="b"/>
              <a:pathLst>
                <a:path w="9106" h="14507" extrusionOk="0">
                  <a:moveTo>
                    <a:pt x="7099" y="557"/>
                  </a:moveTo>
                  <a:cubicBezTo>
                    <a:pt x="7408" y="557"/>
                    <a:pt x="7655" y="804"/>
                    <a:pt x="7655" y="1112"/>
                  </a:cubicBezTo>
                  <a:lnTo>
                    <a:pt x="7655" y="3551"/>
                  </a:lnTo>
                  <a:lnTo>
                    <a:pt x="1420" y="3551"/>
                  </a:lnTo>
                  <a:lnTo>
                    <a:pt x="1420" y="1112"/>
                  </a:lnTo>
                  <a:cubicBezTo>
                    <a:pt x="1420" y="804"/>
                    <a:pt x="1667" y="557"/>
                    <a:pt x="1976" y="557"/>
                  </a:cubicBezTo>
                  <a:close/>
                  <a:moveTo>
                    <a:pt x="6821" y="4137"/>
                  </a:moveTo>
                  <a:lnTo>
                    <a:pt x="6821" y="5279"/>
                  </a:lnTo>
                  <a:lnTo>
                    <a:pt x="556" y="5279"/>
                  </a:lnTo>
                  <a:lnTo>
                    <a:pt x="556" y="4415"/>
                  </a:lnTo>
                  <a:cubicBezTo>
                    <a:pt x="556" y="4260"/>
                    <a:pt x="680" y="4137"/>
                    <a:pt x="865" y="4137"/>
                  </a:cubicBezTo>
                  <a:close/>
                  <a:moveTo>
                    <a:pt x="8241" y="4137"/>
                  </a:moveTo>
                  <a:cubicBezTo>
                    <a:pt x="8395" y="4137"/>
                    <a:pt x="8519" y="4260"/>
                    <a:pt x="8519" y="4415"/>
                  </a:cubicBezTo>
                  <a:lnTo>
                    <a:pt x="8519" y="5279"/>
                  </a:lnTo>
                  <a:lnTo>
                    <a:pt x="7377" y="5279"/>
                  </a:lnTo>
                  <a:lnTo>
                    <a:pt x="7377" y="4137"/>
                  </a:lnTo>
                  <a:close/>
                  <a:moveTo>
                    <a:pt x="8519" y="5834"/>
                  </a:moveTo>
                  <a:lnTo>
                    <a:pt x="8519" y="10093"/>
                  </a:lnTo>
                  <a:cubicBezTo>
                    <a:pt x="8519" y="10248"/>
                    <a:pt x="8395" y="10371"/>
                    <a:pt x="8241" y="10371"/>
                  </a:cubicBezTo>
                  <a:lnTo>
                    <a:pt x="865" y="10371"/>
                  </a:lnTo>
                  <a:cubicBezTo>
                    <a:pt x="680" y="10371"/>
                    <a:pt x="556" y="10248"/>
                    <a:pt x="556" y="10093"/>
                  </a:cubicBezTo>
                  <a:lnTo>
                    <a:pt x="556" y="5834"/>
                  </a:lnTo>
                  <a:close/>
                  <a:moveTo>
                    <a:pt x="1924" y="0"/>
                  </a:moveTo>
                  <a:cubicBezTo>
                    <a:pt x="1330" y="0"/>
                    <a:pt x="834" y="513"/>
                    <a:pt x="834" y="1112"/>
                  </a:cubicBezTo>
                  <a:lnTo>
                    <a:pt x="865" y="1112"/>
                  </a:lnTo>
                  <a:lnTo>
                    <a:pt x="865" y="3551"/>
                  </a:lnTo>
                  <a:cubicBezTo>
                    <a:pt x="371" y="3551"/>
                    <a:pt x="1" y="3952"/>
                    <a:pt x="1" y="4415"/>
                  </a:cubicBezTo>
                  <a:lnTo>
                    <a:pt x="1" y="10093"/>
                  </a:lnTo>
                  <a:cubicBezTo>
                    <a:pt x="1" y="10556"/>
                    <a:pt x="371" y="10927"/>
                    <a:pt x="865" y="10957"/>
                  </a:cubicBezTo>
                  <a:lnTo>
                    <a:pt x="865" y="13395"/>
                  </a:lnTo>
                  <a:cubicBezTo>
                    <a:pt x="865" y="14013"/>
                    <a:pt x="1390" y="14506"/>
                    <a:pt x="2007" y="14506"/>
                  </a:cubicBezTo>
                  <a:lnTo>
                    <a:pt x="3272" y="14506"/>
                  </a:lnTo>
                  <a:cubicBezTo>
                    <a:pt x="3426" y="14506"/>
                    <a:pt x="3581" y="14383"/>
                    <a:pt x="3550" y="14229"/>
                  </a:cubicBezTo>
                  <a:cubicBezTo>
                    <a:pt x="3550" y="14074"/>
                    <a:pt x="3426" y="13951"/>
                    <a:pt x="3272" y="13951"/>
                  </a:cubicBezTo>
                  <a:lnTo>
                    <a:pt x="2007" y="13951"/>
                  </a:lnTo>
                  <a:cubicBezTo>
                    <a:pt x="1698" y="13951"/>
                    <a:pt x="1420" y="13704"/>
                    <a:pt x="1420" y="13395"/>
                  </a:cubicBezTo>
                  <a:lnTo>
                    <a:pt x="1420" y="10957"/>
                  </a:lnTo>
                  <a:lnTo>
                    <a:pt x="7685" y="10957"/>
                  </a:lnTo>
                  <a:lnTo>
                    <a:pt x="7685" y="13395"/>
                  </a:lnTo>
                  <a:cubicBezTo>
                    <a:pt x="7685" y="13704"/>
                    <a:pt x="7439" y="13951"/>
                    <a:pt x="7130" y="13951"/>
                  </a:cubicBezTo>
                  <a:lnTo>
                    <a:pt x="5834" y="13951"/>
                  </a:lnTo>
                  <a:cubicBezTo>
                    <a:pt x="5679" y="13951"/>
                    <a:pt x="5556" y="14074"/>
                    <a:pt x="5556" y="14229"/>
                  </a:cubicBezTo>
                  <a:cubicBezTo>
                    <a:pt x="5556" y="14383"/>
                    <a:pt x="5679" y="14506"/>
                    <a:pt x="5834" y="14506"/>
                  </a:cubicBezTo>
                  <a:lnTo>
                    <a:pt x="7130" y="14506"/>
                  </a:lnTo>
                  <a:cubicBezTo>
                    <a:pt x="7747" y="14506"/>
                    <a:pt x="8241" y="14013"/>
                    <a:pt x="8241" y="13395"/>
                  </a:cubicBezTo>
                  <a:lnTo>
                    <a:pt x="8241" y="10957"/>
                  </a:lnTo>
                  <a:cubicBezTo>
                    <a:pt x="8735" y="10957"/>
                    <a:pt x="9105" y="10556"/>
                    <a:pt x="9105" y="10093"/>
                  </a:cubicBezTo>
                  <a:lnTo>
                    <a:pt x="9105" y="4415"/>
                  </a:lnTo>
                  <a:cubicBezTo>
                    <a:pt x="9105" y="3952"/>
                    <a:pt x="8735" y="3551"/>
                    <a:pt x="8241" y="3551"/>
                  </a:cubicBezTo>
                  <a:lnTo>
                    <a:pt x="8241" y="1112"/>
                  </a:lnTo>
                  <a:cubicBezTo>
                    <a:pt x="8241" y="495"/>
                    <a:pt x="7747" y="1"/>
                    <a:pt x="7130" y="1"/>
                  </a:cubicBezTo>
                  <a:lnTo>
                    <a:pt x="1976" y="1"/>
                  </a:lnTo>
                  <a:cubicBezTo>
                    <a:pt x="1959" y="1"/>
                    <a:pt x="1941" y="0"/>
                    <a:pt x="19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40"/>
            <p:cNvSpPr/>
            <p:nvPr/>
          </p:nvSpPr>
          <p:spPr>
            <a:xfrm>
              <a:off x="6350800" y="3777225"/>
              <a:ext cx="146200" cy="14100"/>
            </a:xfrm>
            <a:custGeom>
              <a:avLst/>
              <a:gdLst/>
              <a:ahLst/>
              <a:cxnLst/>
              <a:rect l="l" t="t" r="r" b="b"/>
              <a:pathLst>
                <a:path w="5848" h="564" extrusionOk="0">
                  <a:moveTo>
                    <a:pt x="335" y="0"/>
                  </a:moveTo>
                  <a:cubicBezTo>
                    <a:pt x="0" y="0"/>
                    <a:pt x="0" y="564"/>
                    <a:pt x="335" y="564"/>
                  </a:cubicBezTo>
                  <a:cubicBezTo>
                    <a:pt x="351" y="564"/>
                    <a:pt x="367" y="562"/>
                    <a:pt x="385" y="560"/>
                  </a:cubicBezTo>
                  <a:lnTo>
                    <a:pt x="5508" y="560"/>
                  </a:lnTo>
                  <a:cubicBezTo>
                    <a:pt x="5848" y="529"/>
                    <a:pt x="5848" y="35"/>
                    <a:pt x="5508" y="4"/>
                  </a:cubicBezTo>
                  <a:lnTo>
                    <a:pt x="385" y="4"/>
                  </a:lnTo>
                  <a:cubicBezTo>
                    <a:pt x="367" y="2"/>
                    <a:pt x="351" y="0"/>
                    <a:pt x="3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40"/>
            <p:cNvSpPr/>
            <p:nvPr/>
          </p:nvSpPr>
          <p:spPr>
            <a:xfrm>
              <a:off x="6350800" y="3819650"/>
              <a:ext cx="146200" cy="14125"/>
            </a:xfrm>
            <a:custGeom>
              <a:avLst/>
              <a:gdLst/>
              <a:ahLst/>
              <a:cxnLst/>
              <a:rect l="l" t="t" r="r" b="b"/>
              <a:pathLst>
                <a:path w="5848" h="565" extrusionOk="0">
                  <a:moveTo>
                    <a:pt x="335" y="1"/>
                  </a:moveTo>
                  <a:cubicBezTo>
                    <a:pt x="0" y="1"/>
                    <a:pt x="0" y="564"/>
                    <a:pt x="335" y="564"/>
                  </a:cubicBezTo>
                  <a:cubicBezTo>
                    <a:pt x="351" y="564"/>
                    <a:pt x="367" y="563"/>
                    <a:pt x="385" y="560"/>
                  </a:cubicBezTo>
                  <a:lnTo>
                    <a:pt x="5508" y="560"/>
                  </a:lnTo>
                  <a:cubicBezTo>
                    <a:pt x="5848" y="529"/>
                    <a:pt x="5848" y="35"/>
                    <a:pt x="5508" y="5"/>
                  </a:cubicBezTo>
                  <a:lnTo>
                    <a:pt x="385" y="5"/>
                  </a:lnTo>
                  <a:cubicBezTo>
                    <a:pt x="367" y="2"/>
                    <a:pt x="351"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40"/>
            <p:cNvSpPr/>
            <p:nvPr/>
          </p:nvSpPr>
          <p:spPr>
            <a:xfrm>
              <a:off x="6415200" y="3951675"/>
              <a:ext cx="19300" cy="14700"/>
            </a:xfrm>
            <a:custGeom>
              <a:avLst/>
              <a:gdLst/>
              <a:ahLst/>
              <a:cxnLst/>
              <a:rect l="l" t="t" r="r" b="b"/>
              <a:pathLst>
                <a:path w="772" h="588" extrusionOk="0">
                  <a:moveTo>
                    <a:pt x="386" y="1"/>
                  </a:moveTo>
                  <a:cubicBezTo>
                    <a:pt x="316" y="1"/>
                    <a:pt x="247" y="32"/>
                    <a:pt x="185" y="94"/>
                  </a:cubicBezTo>
                  <a:cubicBezTo>
                    <a:pt x="0" y="248"/>
                    <a:pt x="124" y="587"/>
                    <a:pt x="370" y="587"/>
                  </a:cubicBezTo>
                  <a:cubicBezTo>
                    <a:pt x="648" y="587"/>
                    <a:pt x="772" y="248"/>
                    <a:pt x="587" y="94"/>
                  </a:cubicBezTo>
                  <a:cubicBezTo>
                    <a:pt x="525" y="32"/>
                    <a:pt x="455"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40"/>
          <p:cNvGrpSpPr/>
          <p:nvPr/>
        </p:nvGrpSpPr>
        <p:grpSpPr>
          <a:xfrm>
            <a:off x="6932843" y="1946993"/>
            <a:ext cx="362650" cy="363425"/>
            <a:chOff x="3247225" y="2485750"/>
            <a:chExt cx="362650" cy="363425"/>
          </a:xfrm>
        </p:grpSpPr>
        <p:sp>
          <p:nvSpPr>
            <p:cNvPr id="9597" name="Google Shape;9597;p40"/>
            <p:cNvSpPr/>
            <p:nvPr/>
          </p:nvSpPr>
          <p:spPr>
            <a:xfrm>
              <a:off x="3247225" y="2485750"/>
              <a:ext cx="98775" cy="99550"/>
            </a:xfrm>
            <a:custGeom>
              <a:avLst/>
              <a:gdLst/>
              <a:ahLst/>
              <a:cxnLst/>
              <a:rect l="l" t="t" r="r" b="b"/>
              <a:pathLst>
                <a:path w="3951" h="3982" extrusionOk="0">
                  <a:moveTo>
                    <a:pt x="3117" y="556"/>
                  </a:moveTo>
                  <a:cubicBezTo>
                    <a:pt x="3272" y="556"/>
                    <a:pt x="3395" y="710"/>
                    <a:pt x="3395" y="865"/>
                  </a:cubicBezTo>
                  <a:lnTo>
                    <a:pt x="3395" y="3118"/>
                  </a:lnTo>
                  <a:cubicBezTo>
                    <a:pt x="3395" y="3272"/>
                    <a:pt x="3272" y="3395"/>
                    <a:pt x="3117" y="3395"/>
                  </a:cubicBezTo>
                  <a:lnTo>
                    <a:pt x="864" y="3395"/>
                  </a:lnTo>
                  <a:cubicBezTo>
                    <a:pt x="710" y="3395"/>
                    <a:pt x="556" y="3272"/>
                    <a:pt x="587" y="3118"/>
                  </a:cubicBezTo>
                  <a:lnTo>
                    <a:pt x="587" y="865"/>
                  </a:lnTo>
                  <a:cubicBezTo>
                    <a:pt x="556" y="710"/>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40"/>
            <p:cNvSpPr/>
            <p:nvPr/>
          </p:nvSpPr>
          <p:spPr>
            <a:xfrm>
              <a:off x="3379150" y="2485750"/>
              <a:ext cx="98800" cy="99550"/>
            </a:xfrm>
            <a:custGeom>
              <a:avLst/>
              <a:gdLst/>
              <a:ahLst/>
              <a:cxnLst/>
              <a:rect l="l" t="t" r="r" b="b"/>
              <a:pathLst>
                <a:path w="3952" h="3982" extrusionOk="0">
                  <a:moveTo>
                    <a:pt x="3118" y="556"/>
                  </a:moveTo>
                  <a:cubicBezTo>
                    <a:pt x="3272" y="556"/>
                    <a:pt x="3396" y="710"/>
                    <a:pt x="3396" y="865"/>
                  </a:cubicBezTo>
                  <a:lnTo>
                    <a:pt x="3396" y="3118"/>
                  </a:lnTo>
                  <a:cubicBezTo>
                    <a:pt x="3396" y="3272"/>
                    <a:pt x="3272" y="3395"/>
                    <a:pt x="3118" y="3395"/>
                  </a:cubicBezTo>
                  <a:lnTo>
                    <a:pt x="834" y="3395"/>
                  </a:lnTo>
                  <a:cubicBezTo>
                    <a:pt x="680" y="3395"/>
                    <a:pt x="556" y="3272"/>
                    <a:pt x="556" y="3118"/>
                  </a:cubicBezTo>
                  <a:lnTo>
                    <a:pt x="556" y="865"/>
                  </a:lnTo>
                  <a:cubicBezTo>
                    <a:pt x="556" y="710"/>
                    <a:pt x="680" y="556"/>
                    <a:pt x="834" y="556"/>
                  </a:cubicBezTo>
                  <a:close/>
                  <a:moveTo>
                    <a:pt x="834" y="1"/>
                  </a:moveTo>
                  <a:cubicBezTo>
                    <a:pt x="371" y="1"/>
                    <a:pt x="1" y="371"/>
                    <a:pt x="1" y="865"/>
                  </a:cubicBezTo>
                  <a:lnTo>
                    <a:pt x="1" y="3118"/>
                  </a:lnTo>
                  <a:cubicBezTo>
                    <a:pt x="1" y="3581"/>
                    <a:pt x="371" y="3982"/>
                    <a:pt x="834" y="3982"/>
                  </a:cubicBezTo>
                  <a:lnTo>
                    <a:pt x="3118" y="3982"/>
                  </a:lnTo>
                  <a:cubicBezTo>
                    <a:pt x="3581" y="3982"/>
                    <a:pt x="3951" y="3581"/>
                    <a:pt x="3951" y="3118"/>
                  </a:cubicBezTo>
                  <a:lnTo>
                    <a:pt x="3951" y="865"/>
                  </a:lnTo>
                  <a:cubicBezTo>
                    <a:pt x="3951" y="371"/>
                    <a:pt x="3581" y="1"/>
                    <a:pt x="3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40"/>
            <p:cNvSpPr/>
            <p:nvPr/>
          </p:nvSpPr>
          <p:spPr>
            <a:xfrm>
              <a:off x="3511100" y="2485750"/>
              <a:ext cx="98775" cy="99550"/>
            </a:xfrm>
            <a:custGeom>
              <a:avLst/>
              <a:gdLst/>
              <a:ahLst/>
              <a:cxnLst/>
              <a:rect l="l" t="t" r="r" b="b"/>
              <a:pathLst>
                <a:path w="3951" h="3982" extrusionOk="0">
                  <a:moveTo>
                    <a:pt x="3117" y="556"/>
                  </a:moveTo>
                  <a:cubicBezTo>
                    <a:pt x="3271" y="556"/>
                    <a:pt x="3395" y="710"/>
                    <a:pt x="3395" y="865"/>
                  </a:cubicBezTo>
                  <a:lnTo>
                    <a:pt x="3395" y="3118"/>
                  </a:lnTo>
                  <a:cubicBezTo>
                    <a:pt x="3395" y="3272"/>
                    <a:pt x="3271" y="3395"/>
                    <a:pt x="3117" y="3395"/>
                  </a:cubicBezTo>
                  <a:lnTo>
                    <a:pt x="833" y="3395"/>
                  </a:lnTo>
                  <a:cubicBezTo>
                    <a:pt x="679" y="3395"/>
                    <a:pt x="556" y="3272"/>
                    <a:pt x="556" y="3118"/>
                  </a:cubicBezTo>
                  <a:lnTo>
                    <a:pt x="556" y="865"/>
                  </a:lnTo>
                  <a:cubicBezTo>
                    <a:pt x="556" y="710"/>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40"/>
            <p:cNvSpPr/>
            <p:nvPr/>
          </p:nvSpPr>
          <p:spPr>
            <a:xfrm>
              <a:off x="3511100" y="2617675"/>
              <a:ext cx="98775" cy="99575"/>
            </a:xfrm>
            <a:custGeom>
              <a:avLst/>
              <a:gdLst/>
              <a:ahLst/>
              <a:cxnLst/>
              <a:rect l="l" t="t" r="r" b="b"/>
              <a:pathLst>
                <a:path w="3951" h="3983" extrusionOk="0">
                  <a:moveTo>
                    <a:pt x="3117" y="556"/>
                  </a:moveTo>
                  <a:cubicBezTo>
                    <a:pt x="3271" y="556"/>
                    <a:pt x="3395" y="711"/>
                    <a:pt x="3395" y="865"/>
                  </a:cubicBezTo>
                  <a:lnTo>
                    <a:pt x="3395" y="3118"/>
                  </a:lnTo>
                  <a:cubicBezTo>
                    <a:pt x="3395" y="3272"/>
                    <a:pt x="3271" y="3396"/>
                    <a:pt x="3117" y="3396"/>
                  </a:cubicBezTo>
                  <a:lnTo>
                    <a:pt x="833" y="3396"/>
                  </a:lnTo>
                  <a:cubicBezTo>
                    <a:pt x="679" y="3396"/>
                    <a:pt x="556" y="3272"/>
                    <a:pt x="556" y="3118"/>
                  </a:cubicBezTo>
                  <a:lnTo>
                    <a:pt x="556" y="865"/>
                  </a:lnTo>
                  <a:cubicBezTo>
                    <a:pt x="556" y="711"/>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40"/>
            <p:cNvSpPr/>
            <p:nvPr/>
          </p:nvSpPr>
          <p:spPr>
            <a:xfrm>
              <a:off x="3247225" y="2617675"/>
              <a:ext cx="98775" cy="99575"/>
            </a:xfrm>
            <a:custGeom>
              <a:avLst/>
              <a:gdLst/>
              <a:ahLst/>
              <a:cxnLst/>
              <a:rect l="l" t="t" r="r" b="b"/>
              <a:pathLst>
                <a:path w="3951" h="3983" extrusionOk="0">
                  <a:moveTo>
                    <a:pt x="3117" y="556"/>
                  </a:moveTo>
                  <a:cubicBezTo>
                    <a:pt x="3272" y="556"/>
                    <a:pt x="3395" y="711"/>
                    <a:pt x="3395" y="865"/>
                  </a:cubicBezTo>
                  <a:lnTo>
                    <a:pt x="3395" y="3118"/>
                  </a:lnTo>
                  <a:cubicBezTo>
                    <a:pt x="3395" y="3272"/>
                    <a:pt x="3272" y="3396"/>
                    <a:pt x="3117" y="3396"/>
                  </a:cubicBezTo>
                  <a:lnTo>
                    <a:pt x="864" y="3396"/>
                  </a:lnTo>
                  <a:cubicBezTo>
                    <a:pt x="710" y="3396"/>
                    <a:pt x="587" y="3272"/>
                    <a:pt x="587" y="3118"/>
                  </a:cubicBezTo>
                  <a:lnTo>
                    <a:pt x="587" y="865"/>
                  </a:lnTo>
                  <a:cubicBezTo>
                    <a:pt x="556" y="711"/>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40"/>
            <p:cNvSpPr/>
            <p:nvPr/>
          </p:nvSpPr>
          <p:spPr>
            <a:xfrm>
              <a:off x="3247225"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2" y="3395"/>
                    <a:pt x="3117" y="3426"/>
                  </a:cubicBezTo>
                  <a:lnTo>
                    <a:pt x="834" y="3426"/>
                  </a:lnTo>
                  <a:cubicBezTo>
                    <a:pt x="679" y="3395"/>
                    <a:pt x="556" y="3272"/>
                    <a:pt x="556" y="3117"/>
                  </a:cubicBezTo>
                  <a:lnTo>
                    <a:pt x="556" y="864"/>
                  </a:lnTo>
                  <a:cubicBezTo>
                    <a:pt x="556" y="710"/>
                    <a:pt x="679" y="587"/>
                    <a:pt x="834" y="587"/>
                  </a:cubicBezTo>
                  <a:lnTo>
                    <a:pt x="3117" y="587"/>
                  </a:lnTo>
                  <a:cubicBezTo>
                    <a:pt x="3131" y="584"/>
                    <a:pt x="3144" y="583"/>
                    <a:pt x="3157" y="583"/>
                  </a:cubicBezTo>
                  <a:close/>
                  <a:moveTo>
                    <a:pt x="834" y="0"/>
                  </a:moveTo>
                  <a:cubicBezTo>
                    <a:pt x="371" y="0"/>
                    <a:pt x="0" y="371"/>
                    <a:pt x="0" y="864"/>
                  </a:cubicBezTo>
                  <a:lnTo>
                    <a:pt x="0" y="3117"/>
                  </a:lnTo>
                  <a:cubicBezTo>
                    <a:pt x="0" y="3611"/>
                    <a:pt x="371" y="3981"/>
                    <a:pt x="834" y="3981"/>
                  </a:cubicBezTo>
                  <a:lnTo>
                    <a:pt x="3117" y="3981"/>
                  </a:lnTo>
                  <a:cubicBezTo>
                    <a:pt x="3580" y="3981"/>
                    <a:pt x="3951" y="3580"/>
                    <a:pt x="3951" y="3117"/>
                  </a:cubicBezTo>
                  <a:lnTo>
                    <a:pt x="3951" y="864"/>
                  </a:lnTo>
                  <a:cubicBezTo>
                    <a:pt x="3951" y="371"/>
                    <a:pt x="3580" y="0"/>
                    <a:pt x="31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40"/>
            <p:cNvSpPr/>
            <p:nvPr/>
          </p:nvSpPr>
          <p:spPr>
            <a:xfrm>
              <a:off x="3379150" y="2749625"/>
              <a:ext cx="98800" cy="99550"/>
            </a:xfrm>
            <a:custGeom>
              <a:avLst/>
              <a:gdLst/>
              <a:ahLst/>
              <a:cxnLst/>
              <a:rect l="l" t="t" r="r" b="b"/>
              <a:pathLst>
                <a:path w="3952" h="3982" extrusionOk="0">
                  <a:moveTo>
                    <a:pt x="3157" y="583"/>
                  </a:moveTo>
                  <a:cubicBezTo>
                    <a:pt x="3293" y="583"/>
                    <a:pt x="3396" y="724"/>
                    <a:pt x="3396" y="864"/>
                  </a:cubicBezTo>
                  <a:lnTo>
                    <a:pt x="3396" y="3117"/>
                  </a:lnTo>
                  <a:cubicBezTo>
                    <a:pt x="3396" y="3272"/>
                    <a:pt x="3272" y="3426"/>
                    <a:pt x="3118" y="3426"/>
                  </a:cubicBezTo>
                  <a:lnTo>
                    <a:pt x="834" y="3426"/>
                  </a:lnTo>
                  <a:cubicBezTo>
                    <a:pt x="680" y="3395"/>
                    <a:pt x="556" y="3272"/>
                    <a:pt x="556" y="3117"/>
                  </a:cubicBezTo>
                  <a:lnTo>
                    <a:pt x="556" y="864"/>
                  </a:lnTo>
                  <a:cubicBezTo>
                    <a:pt x="556" y="710"/>
                    <a:pt x="680" y="587"/>
                    <a:pt x="834" y="587"/>
                  </a:cubicBezTo>
                  <a:lnTo>
                    <a:pt x="3118" y="587"/>
                  </a:lnTo>
                  <a:cubicBezTo>
                    <a:pt x="3131" y="584"/>
                    <a:pt x="3144" y="583"/>
                    <a:pt x="3157" y="583"/>
                  </a:cubicBezTo>
                  <a:close/>
                  <a:moveTo>
                    <a:pt x="834" y="0"/>
                  </a:moveTo>
                  <a:cubicBezTo>
                    <a:pt x="371" y="0"/>
                    <a:pt x="1" y="371"/>
                    <a:pt x="1" y="864"/>
                  </a:cubicBezTo>
                  <a:lnTo>
                    <a:pt x="1" y="3117"/>
                  </a:lnTo>
                  <a:cubicBezTo>
                    <a:pt x="1" y="3580"/>
                    <a:pt x="371" y="3981"/>
                    <a:pt x="834" y="3981"/>
                  </a:cubicBezTo>
                  <a:lnTo>
                    <a:pt x="3118" y="3981"/>
                  </a:lnTo>
                  <a:cubicBezTo>
                    <a:pt x="3581" y="3981"/>
                    <a:pt x="3951" y="3611"/>
                    <a:pt x="3951" y="3117"/>
                  </a:cubicBezTo>
                  <a:lnTo>
                    <a:pt x="3951" y="864"/>
                  </a:lnTo>
                  <a:cubicBezTo>
                    <a:pt x="3951" y="371"/>
                    <a:pt x="3581" y="0"/>
                    <a:pt x="3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40"/>
            <p:cNvSpPr/>
            <p:nvPr/>
          </p:nvSpPr>
          <p:spPr>
            <a:xfrm>
              <a:off x="3511100"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1" y="3426"/>
                    <a:pt x="3117" y="3426"/>
                  </a:cubicBezTo>
                  <a:lnTo>
                    <a:pt x="833" y="3426"/>
                  </a:lnTo>
                  <a:cubicBezTo>
                    <a:pt x="679" y="3426"/>
                    <a:pt x="556" y="3272"/>
                    <a:pt x="556" y="3117"/>
                  </a:cubicBezTo>
                  <a:lnTo>
                    <a:pt x="556" y="864"/>
                  </a:lnTo>
                  <a:cubicBezTo>
                    <a:pt x="556" y="724"/>
                    <a:pt x="658" y="583"/>
                    <a:pt x="794" y="583"/>
                  </a:cubicBezTo>
                  <a:cubicBezTo>
                    <a:pt x="807" y="583"/>
                    <a:pt x="820" y="584"/>
                    <a:pt x="833" y="587"/>
                  </a:cubicBezTo>
                  <a:lnTo>
                    <a:pt x="3117" y="587"/>
                  </a:lnTo>
                  <a:cubicBezTo>
                    <a:pt x="3131" y="584"/>
                    <a:pt x="3144" y="583"/>
                    <a:pt x="3157" y="583"/>
                  </a:cubicBezTo>
                  <a:close/>
                  <a:moveTo>
                    <a:pt x="833" y="0"/>
                  </a:moveTo>
                  <a:cubicBezTo>
                    <a:pt x="370" y="0"/>
                    <a:pt x="0" y="371"/>
                    <a:pt x="0" y="864"/>
                  </a:cubicBezTo>
                  <a:lnTo>
                    <a:pt x="0" y="3117"/>
                  </a:lnTo>
                  <a:cubicBezTo>
                    <a:pt x="0" y="3611"/>
                    <a:pt x="370" y="3981"/>
                    <a:pt x="833" y="3981"/>
                  </a:cubicBezTo>
                  <a:lnTo>
                    <a:pt x="3117" y="3981"/>
                  </a:lnTo>
                  <a:cubicBezTo>
                    <a:pt x="3580" y="3981"/>
                    <a:pt x="3950" y="3611"/>
                    <a:pt x="3950" y="3117"/>
                  </a:cubicBezTo>
                  <a:lnTo>
                    <a:pt x="3950" y="864"/>
                  </a:lnTo>
                  <a:cubicBezTo>
                    <a:pt x="3950" y="371"/>
                    <a:pt x="3580" y="0"/>
                    <a:pt x="31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40"/>
            <p:cNvSpPr/>
            <p:nvPr/>
          </p:nvSpPr>
          <p:spPr>
            <a:xfrm>
              <a:off x="3419600" y="2702800"/>
              <a:ext cx="16675" cy="13900"/>
            </a:xfrm>
            <a:custGeom>
              <a:avLst/>
              <a:gdLst/>
              <a:ahLst/>
              <a:cxnLst/>
              <a:rect l="l" t="t" r="r" b="b"/>
              <a:pathLst>
                <a:path w="667" h="556" extrusionOk="0">
                  <a:moveTo>
                    <a:pt x="364" y="1"/>
                  </a:moveTo>
                  <a:cubicBezTo>
                    <a:pt x="266" y="1"/>
                    <a:pt x="167" y="48"/>
                    <a:pt x="111" y="145"/>
                  </a:cubicBezTo>
                  <a:cubicBezTo>
                    <a:pt x="1" y="338"/>
                    <a:pt x="137" y="556"/>
                    <a:pt x="343" y="556"/>
                  </a:cubicBezTo>
                  <a:cubicBezTo>
                    <a:pt x="368" y="556"/>
                    <a:pt x="393" y="553"/>
                    <a:pt x="420" y="546"/>
                  </a:cubicBezTo>
                  <a:cubicBezTo>
                    <a:pt x="574" y="515"/>
                    <a:pt x="666" y="361"/>
                    <a:pt x="636" y="207"/>
                  </a:cubicBezTo>
                  <a:cubicBezTo>
                    <a:pt x="602" y="71"/>
                    <a:pt x="484" y="1"/>
                    <a:pt x="3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40"/>
            <p:cNvSpPr/>
            <p:nvPr/>
          </p:nvSpPr>
          <p:spPr>
            <a:xfrm>
              <a:off x="3379150" y="2617675"/>
              <a:ext cx="98800" cy="99050"/>
            </a:xfrm>
            <a:custGeom>
              <a:avLst/>
              <a:gdLst/>
              <a:ahLst/>
              <a:cxnLst/>
              <a:rect l="l" t="t" r="r" b="b"/>
              <a:pathLst>
                <a:path w="3952" h="3962" extrusionOk="0">
                  <a:moveTo>
                    <a:pt x="834" y="1"/>
                  </a:moveTo>
                  <a:cubicBezTo>
                    <a:pt x="371" y="1"/>
                    <a:pt x="1" y="371"/>
                    <a:pt x="1" y="865"/>
                  </a:cubicBezTo>
                  <a:lnTo>
                    <a:pt x="1" y="3118"/>
                  </a:lnTo>
                  <a:cubicBezTo>
                    <a:pt x="1" y="3519"/>
                    <a:pt x="248" y="3859"/>
                    <a:pt x="618" y="3951"/>
                  </a:cubicBezTo>
                  <a:lnTo>
                    <a:pt x="711" y="3951"/>
                  </a:lnTo>
                  <a:cubicBezTo>
                    <a:pt x="1019" y="3920"/>
                    <a:pt x="1081" y="3488"/>
                    <a:pt x="772" y="3396"/>
                  </a:cubicBezTo>
                  <a:cubicBezTo>
                    <a:pt x="649" y="3365"/>
                    <a:pt x="556" y="3241"/>
                    <a:pt x="556" y="3118"/>
                  </a:cubicBezTo>
                  <a:lnTo>
                    <a:pt x="556" y="865"/>
                  </a:lnTo>
                  <a:cubicBezTo>
                    <a:pt x="556" y="711"/>
                    <a:pt x="680" y="556"/>
                    <a:pt x="834" y="556"/>
                  </a:cubicBezTo>
                  <a:lnTo>
                    <a:pt x="3118" y="556"/>
                  </a:lnTo>
                  <a:cubicBezTo>
                    <a:pt x="3272" y="556"/>
                    <a:pt x="3396" y="711"/>
                    <a:pt x="3396" y="865"/>
                  </a:cubicBezTo>
                  <a:lnTo>
                    <a:pt x="3396" y="3118"/>
                  </a:lnTo>
                  <a:cubicBezTo>
                    <a:pt x="3396" y="3241"/>
                    <a:pt x="3303" y="3365"/>
                    <a:pt x="3179" y="3396"/>
                  </a:cubicBezTo>
                  <a:cubicBezTo>
                    <a:pt x="2837" y="3481"/>
                    <a:pt x="2943" y="3962"/>
                    <a:pt x="3253" y="3962"/>
                  </a:cubicBezTo>
                  <a:cubicBezTo>
                    <a:pt x="3278" y="3962"/>
                    <a:pt x="3305" y="3958"/>
                    <a:pt x="3334" y="3951"/>
                  </a:cubicBezTo>
                  <a:cubicBezTo>
                    <a:pt x="3704" y="3859"/>
                    <a:pt x="3951" y="3519"/>
                    <a:pt x="3951" y="3118"/>
                  </a:cubicBezTo>
                  <a:lnTo>
                    <a:pt x="3951" y="865"/>
                  </a:lnTo>
                  <a:cubicBezTo>
                    <a:pt x="3951" y="371"/>
                    <a:pt x="3581" y="1"/>
                    <a:pt x="3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8255"/>
        <p:cNvGrpSpPr/>
        <p:nvPr/>
      </p:nvGrpSpPr>
      <p:grpSpPr>
        <a:xfrm>
          <a:off x="0" y="0"/>
          <a:ext cx="0" cy="0"/>
          <a:chOff x="0" y="0"/>
          <a:chExt cx="0" cy="0"/>
        </a:xfrm>
      </p:grpSpPr>
      <p:grpSp>
        <p:nvGrpSpPr>
          <p:cNvPr id="18256" name="Google Shape;18256;p77"/>
          <p:cNvGrpSpPr/>
          <p:nvPr/>
        </p:nvGrpSpPr>
        <p:grpSpPr>
          <a:xfrm>
            <a:off x="1989449" y="4101269"/>
            <a:ext cx="374774" cy="346073"/>
            <a:chOff x="1989449" y="4282269"/>
            <a:chExt cx="374774" cy="346073"/>
          </a:xfrm>
        </p:grpSpPr>
        <p:sp>
          <p:nvSpPr>
            <p:cNvPr id="18257" name="Google Shape;18257;p77"/>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77"/>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77"/>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77"/>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77"/>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2" name="Google Shape;18262;p77"/>
          <p:cNvGrpSpPr/>
          <p:nvPr/>
        </p:nvGrpSpPr>
        <p:grpSpPr>
          <a:xfrm>
            <a:off x="2487439" y="4099740"/>
            <a:ext cx="198775" cy="348972"/>
            <a:chOff x="2487439" y="4280740"/>
            <a:chExt cx="198775" cy="348972"/>
          </a:xfrm>
        </p:grpSpPr>
        <p:sp>
          <p:nvSpPr>
            <p:cNvPr id="18263" name="Google Shape;18263;p77"/>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77"/>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77"/>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77"/>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7" name="Google Shape;18267;p77"/>
          <p:cNvGrpSpPr/>
          <p:nvPr/>
        </p:nvGrpSpPr>
        <p:grpSpPr>
          <a:xfrm>
            <a:off x="2810958" y="4092923"/>
            <a:ext cx="353145" cy="361873"/>
            <a:chOff x="2810958" y="4273923"/>
            <a:chExt cx="353145" cy="361873"/>
          </a:xfrm>
        </p:grpSpPr>
        <p:sp>
          <p:nvSpPr>
            <p:cNvPr id="18268" name="Google Shape;18268;p77"/>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77"/>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77"/>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77"/>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77"/>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77"/>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77"/>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5" name="Google Shape;18275;p77"/>
          <p:cNvGrpSpPr/>
          <p:nvPr/>
        </p:nvGrpSpPr>
        <p:grpSpPr>
          <a:xfrm>
            <a:off x="6275635" y="4101651"/>
            <a:ext cx="209383" cy="366778"/>
            <a:chOff x="6275635" y="4282651"/>
            <a:chExt cx="209383" cy="366778"/>
          </a:xfrm>
        </p:grpSpPr>
        <p:sp>
          <p:nvSpPr>
            <p:cNvPr id="18276" name="Google Shape;18276;p77"/>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77"/>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8" name="Google Shape;18278;p77"/>
          <p:cNvGrpSpPr/>
          <p:nvPr/>
        </p:nvGrpSpPr>
        <p:grpSpPr>
          <a:xfrm>
            <a:off x="6701186" y="4102033"/>
            <a:ext cx="280292" cy="366396"/>
            <a:chOff x="6701186" y="4283033"/>
            <a:chExt cx="280292" cy="366396"/>
          </a:xfrm>
        </p:grpSpPr>
        <p:sp>
          <p:nvSpPr>
            <p:cNvPr id="18279" name="Google Shape;18279;p77"/>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77"/>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1" name="Google Shape;18281;p77"/>
          <p:cNvGrpSpPr/>
          <p:nvPr/>
        </p:nvGrpSpPr>
        <p:grpSpPr>
          <a:xfrm>
            <a:off x="2609571" y="3643958"/>
            <a:ext cx="373627" cy="347347"/>
            <a:chOff x="2609571" y="3824958"/>
            <a:chExt cx="373627" cy="347347"/>
          </a:xfrm>
        </p:grpSpPr>
        <p:sp>
          <p:nvSpPr>
            <p:cNvPr id="18282" name="Google Shape;18282;p77"/>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77"/>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84" name="Google Shape;18284;p77"/>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85" name="Google Shape;18285;p77"/>
          <p:cNvGrpSpPr/>
          <p:nvPr/>
        </p:nvGrpSpPr>
        <p:grpSpPr>
          <a:xfrm>
            <a:off x="916127" y="3626056"/>
            <a:ext cx="221902" cy="380795"/>
            <a:chOff x="916127" y="3807056"/>
            <a:chExt cx="221902" cy="380795"/>
          </a:xfrm>
        </p:grpSpPr>
        <p:sp>
          <p:nvSpPr>
            <p:cNvPr id="18286" name="Google Shape;18286;p77"/>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77"/>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77"/>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77"/>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90" name="Google Shape;18290;p77"/>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77"/>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92" name="Google Shape;18292;p77"/>
          <p:cNvGrpSpPr/>
          <p:nvPr/>
        </p:nvGrpSpPr>
        <p:grpSpPr>
          <a:xfrm>
            <a:off x="3513010" y="3635134"/>
            <a:ext cx="362223" cy="361108"/>
            <a:chOff x="3513010" y="3816134"/>
            <a:chExt cx="362223" cy="361108"/>
          </a:xfrm>
        </p:grpSpPr>
        <p:sp>
          <p:nvSpPr>
            <p:cNvPr id="18293" name="Google Shape;18293;p77"/>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77"/>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77"/>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77"/>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7" name="Google Shape;18297;p77"/>
          <p:cNvGrpSpPr/>
          <p:nvPr/>
        </p:nvGrpSpPr>
        <p:grpSpPr>
          <a:xfrm>
            <a:off x="3950316" y="3639307"/>
            <a:ext cx="369805" cy="353782"/>
            <a:chOff x="3950316" y="3820307"/>
            <a:chExt cx="369805" cy="353782"/>
          </a:xfrm>
        </p:grpSpPr>
        <p:sp>
          <p:nvSpPr>
            <p:cNvPr id="18298" name="Google Shape;18298;p77"/>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77"/>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77"/>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77"/>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2" name="Google Shape;18302;p77"/>
          <p:cNvGrpSpPr/>
          <p:nvPr/>
        </p:nvGrpSpPr>
        <p:grpSpPr>
          <a:xfrm>
            <a:off x="1761909" y="3630961"/>
            <a:ext cx="307974" cy="371716"/>
            <a:chOff x="1761909" y="3811961"/>
            <a:chExt cx="307974" cy="371716"/>
          </a:xfrm>
        </p:grpSpPr>
        <p:sp>
          <p:nvSpPr>
            <p:cNvPr id="18303" name="Google Shape;18303;p77"/>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77"/>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77"/>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77"/>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77"/>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77"/>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77"/>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77"/>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77"/>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77"/>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3" name="Google Shape;18313;p77"/>
          <p:cNvGrpSpPr/>
          <p:nvPr/>
        </p:nvGrpSpPr>
        <p:grpSpPr>
          <a:xfrm>
            <a:off x="5373342" y="3627935"/>
            <a:ext cx="231395" cy="353145"/>
            <a:chOff x="5373342" y="3808935"/>
            <a:chExt cx="231395" cy="353145"/>
          </a:xfrm>
        </p:grpSpPr>
        <p:sp>
          <p:nvSpPr>
            <p:cNvPr id="18314" name="Google Shape;18314;p77"/>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77"/>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77"/>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77"/>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77"/>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77"/>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77"/>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77"/>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77"/>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23" name="Google Shape;18323;p77"/>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24" name="Google Shape;18324;p77"/>
          <p:cNvGrpSpPr/>
          <p:nvPr/>
        </p:nvGrpSpPr>
        <p:grpSpPr>
          <a:xfrm>
            <a:off x="5833775" y="3628445"/>
            <a:ext cx="235185" cy="352253"/>
            <a:chOff x="5833775" y="3809445"/>
            <a:chExt cx="235185" cy="352253"/>
          </a:xfrm>
        </p:grpSpPr>
        <p:sp>
          <p:nvSpPr>
            <p:cNvPr id="18325" name="Google Shape;18325;p77"/>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77"/>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77"/>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8" name="Google Shape;18328;p77"/>
          <p:cNvGrpSpPr/>
          <p:nvPr/>
        </p:nvGrpSpPr>
        <p:grpSpPr>
          <a:xfrm>
            <a:off x="4942472" y="3628318"/>
            <a:ext cx="238976" cy="352762"/>
            <a:chOff x="4942472" y="3809318"/>
            <a:chExt cx="238976" cy="352762"/>
          </a:xfrm>
        </p:grpSpPr>
        <p:sp>
          <p:nvSpPr>
            <p:cNvPr id="18329" name="Google Shape;18329;p77"/>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77"/>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77"/>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77"/>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77"/>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77"/>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77"/>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6" name="Google Shape;18336;p77"/>
          <p:cNvGrpSpPr/>
          <p:nvPr/>
        </p:nvGrpSpPr>
        <p:grpSpPr>
          <a:xfrm>
            <a:off x="6266525" y="3626788"/>
            <a:ext cx="260223" cy="353527"/>
            <a:chOff x="6266525" y="3807788"/>
            <a:chExt cx="260223" cy="353527"/>
          </a:xfrm>
        </p:grpSpPr>
        <p:sp>
          <p:nvSpPr>
            <p:cNvPr id="18337" name="Google Shape;18337;p77"/>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77"/>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77"/>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77"/>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41" name="Google Shape;18341;p77"/>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42" name="Google Shape;18342;p77"/>
          <p:cNvGrpSpPr/>
          <p:nvPr/>
        </p:nvGrpSpPr>
        <p:grpSpPr>
          <a:xfrm>
            <a:off x="7184363" y="3628604"/>
            <a:ext cx="202184" cy="352762"/>
            <a:chOff x="7184363" y="3809604"/>
            <a:chExt cx="202184" cy="352762"/>
          </a:xfrm>
        </p:grpSpPr>
        <p:sp>
          <p:nvSpPr>
            <p:cNvPr id="18343" name="Google Shape;18343;p77"/>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77"/>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5" name="Google Shape;18345;p77"/>
          <p:cNvGrpSpPr/>
          <p:nvPr/>
        </p:nvGrpSpPr>
        <p:grpSpPr>
          <a:xfrm>
            <a:off x="7571624" y="3627935"/>
            <a:ext cx="292047" cy="352762"/>
            <a:chOff x="7571624" y="3808935"/>
            <a:chExt cx="292047" cy="352762"/>
          </a:xfrm>
        </p:grpSpPr>
        <p:sp>
          <p:nvSpPr>
            <p:cNvPr id="18346" name="Google Shape;18346;p77"/>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77"/>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77"/>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77"/>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77"/>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77"/>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2" name="Google Shape;18352;p77"/>
          <p:cNvGrpSpPr/>
          <p:nvPr/>
        </p:nvGrpSpPr>
        <p:grpSpPr>
          <a:xfrm>
            <a:off x="2174559" y="3175116"/>
            <a:ext cx="364135" cy="359930"/>
            <a:chOff x="2174559" y="3356116"/>
            <a:chExt cx="364135" cy="359930"/>
          </a:xfrm>
        </p:grpSpPr>
        <p:sp>
          <p:nvSpPr>
            <p:cNvPr id="18353" name="Google Shape;18353;p77"/>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77"/>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5" name="Google Shape;18355;p77"/>
          <p:cNvGrpSpPr/>
          <p:nvPr/>
        </p:nvGrpSpPr>
        <p:grpSpPr>
          <a:xfrm>
            <a:off x="1731934" y="3174639"/>
            <a:ext cx="368371" cy="361554"/>
            <a:chOff x="1731934" y="3355639"/>
            <a:chExt cx="368371" cy="361554"/>
          </a:xfrm>
        </p:grpSpPr>
        <p:sp>
          <p:nvSpPr>
            <p:cNvPr id="18356" name="Google Shape;18356;p77"/>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77"/>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8" name="Google Shape;18358;p77"/>
          <p:cNvGrpSpPr/>
          <p:nvPr/>
        </p:nvGrpSpPr>
        <p:grpSpPr>
          <a:xfrm>
            <a:off x="3990517" y="3173173"/>
            <a:ext cx="279559" cy="363402"/>
            <a:chOff x="3990517" y="3354173"/>
            <a:chExt cx="279559" cy="363402"/>
          </a:xfrm>
        </p:grpSpPr>
        <p:sp>
          <p:nvSpPr>
            <p:cNvPr id="18359" name="Google Shape;18359;p77"/>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77"/>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77"/>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2" name="Google Shape;18362;p77"/>
          <p:cNvGrpSpPr/>
          <p:nvPr/>
        </p:nvGrpSpPr>
        <p:grpSpPr>
          <a:xfrm>
            <a:off x="3497847" y="3236374"/>
            <a:ext cx="379680" cy="237606"/>
            <a:chOff x="3497847" y="3417374"/>
            <a:chExt cx="379680" cy="237606"/>
          </a:xfrm>
        </p:grpSpPr>
        <p:sp>
          <p:nvSpPr>
            <p:cNvPr id="18363" name="Google Shape;18363;p77"/>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77"/>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77"/>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77"/>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7" name="Google Shape;18367;p77"/>
          <p:cNvGrpSpPr/>
          <p:nvPr/>
        </p:nvGrpSpPr>
        <p:grpSpPr>
          <a:xfrm>
            <a:off x="2612597" y="3186075"/>
            <a:ext cx="376271" cy="337982"/>
            <a:chOff x="2612597" y="3367075"/>
            <a:chExt cx="376271" cy="337982"/>
          </a:xfrm>
        </p:grpSpPr>
        <p:sp>
          <p:nvSpPr>
            <p:cNvPr id="18368" name="Google Shape;18368;p77"/>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77"/>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0" name="Google Shape;18370;p77"/>
          <p:cNvGrpSpPr/>
          <p:nvPr/>
        </p:nvGrpSpPr>
        <p:grpSpPr>
          <a:xfrm>
            <a:off x="3071914" y="3183431"/>
            <a:ext cx="343652" cy="342505"/>
            <a:chOff x="3071914" y="3364431"/>
            <a:chExt cx="343652" cy="342505"/>
          </a:xfrm>
        </p:grpSpPr>
        <p:sp>
          <p:nvSpPr>
            <p:cNvPr id="18371" name="Google Shape;18371;p77"/>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77"/>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77"/>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77"/>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77"/>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6" name="Google Shape;18376;p77"/>
          <p:cNvGrpSpPr/>
          <p:nvPr/>
        </p:nvGrpSpPr>
        <p:grpSpPr>
          <a:xfrm>
            <a:off x="897141" y="3178875"/>
            <a:ext cx="257962" cy="352762"/>
            <a:chOff x="897141" y="3359875"/>
            <a:chExt cx="257962" cy="352762"/>
          </a:xfrm>
        </p:grpSpPr>
        <p:sp>
          <p:nvSpPr>
            <p:cNvPr id="18377" name="Google Shape;18377;p77"/>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77"/>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77"/>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77"/>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77"/>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77"/>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77"/>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77"/>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5" name="Google Shape;18385;p77"/>
          <p:cNvGrpSpPr/>
          <p:nvPr/>
        </p:nvGrpSpPr>
        <p:grpSpPr>
          <a:xfrm>
            <a:off x="1333682" y="3163330"/>
            <a:ext cx="271213" cy="383088"/>
            <a:chOff x="1333682" y="3344330"/>
            <a:chExt cx="271213" cy="383088"/>
          </a:xfrm>
        </p:grpSpPr>
        <p:sp>
          <p:nvSpPr>
            <p:cNvPr id="18386" name="Google Shape;18386;p77"/>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77"/>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77"/>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77"/>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77"/>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77"/>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77"/>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77"/>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77"/>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77"/>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77"/>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7" name="Google Shape;18397;p77"/>
          <p:cNvGrpSpPr/>
          <p:nvPr/>
        </p:nvGrpSpPr>
        <p:grpSpPr>
          <a:xfrm>
            <a:off x="6664394" y="3165974"/>
            <a:ext cx="353113" cy="351998"/>
            <a:chOff x="6664394" y="3346974"/>
            <a:chExt cx="353113" cy="351998"/>
          </a:xfrm>
        </p:grpSpPr>
        <p:sp>
          <p:nvSpPr>
            <p:cNvPr id="18398" name="Google Shape;18398;p77"/>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77"/>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77"/>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77"/>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77"/>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3" name="Google Shape;18403;p77"/>
          <p:cNvGrpSpPr/>
          <p:nvPr/>
        </p:nvGrpSpPr>
        <p:grpSpPr>
          <a:xfrm>
            <a:off x="849741" y="1778307"/>
            <a:ext cx="399398" cy="375443"/>
            <a:chOff x="849741" y="1959307"/>
            <a:chExt cx="399398" cy="375443"/>
          </a:xfrm>
        </p:grpSpPr>
        <p:sp>
          <p:nvSpPr>
            <p:cNvPr id="18404" name="Google Shape;18404;p77"/>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77"/>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6" name="Google Shape;18406;p77"/>
          <p:cNvGrpSpPr/>
          <p:nvPr/>
        </p:nvGrpSpPr>
        <p:grpSpPr>
          <a:xfrm>
            <a:off x="1284212" y="1782766"/>
            <a:ext cx="379489" cy="366046"/>
            <a:chOff x="1284212" y="1963766"/>
            <a:chExt cx="379489" cy="366046"/>
          </a:xfrm>
        </p:grpSpPr>
        <p:sp>
          <p:nvSpPr>
            <p:cNvPr id="18407" name="Google Shape;18407;p77"/>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77"/>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9" name="Google Shape;18409;p77"/>
          <p:cNvGrpSpPr/>
          <p:nvPr/>
        </p:nvGrpSpPr>
        <p:grpSpPr>
          <a:xfrm>
            <a:off x="3037766" y="1788564"/>
            <a:ext cx="370219" cy="354928"/>
            <a:chOff x="3037766" y="1969564"/>
            <a:chExt cx="370219" cy="354928"/>
          </a:xfrm>
        </p:grpSpPr>
        <p:sp>
          <p:nvSpPr>
            <p:cNvPr id="18410" name="Google Shape;18410;p77"/>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77"/>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77"/>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77"/>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4" name="Google Shape;18414;p77"/>
          <p:cNvGrpSpPr/>
          <p:nvPr/>
        </p:nvGrpSpPr>
        <p:grpSpPr>
          <a:xfrm>
            <a:off x="3982553" y="1790730"/>
            <a:ext cx="304566" cy="350501"/>
            <a:chOff x="3982553" y="1971730"/>
            <a:chExt cx="304566" cy="350501"/>
          </a:xfrm>
        </p:grpSpPr>
        <p:sp>
          <p:nvSpPr>
            <p:cNvPr id="18415" name="Google Shape;18415;p77"/>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77"/>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7" name="Google Shape;18417;p77"/>
          <p:cNvGrpSpPr/>
          <p:nvPr/>
        </p:nvGrpSpPr>
        <p:grpSpPr>
          <a:xfrm>
            <a:off x="2567841" y="1813124"/>
            <a:ext cx="399812" cy="306477"/>
            <a:chOff x="2567841" y="1994124"/>
            <a:chExt cx="399812" cy="306477"/>
          </a:xfrm>
        </p:grpSpPr>
        <p:sp>
          <p:nvSpPr>
            <p:cNvPr id="18418" name="Google Shape;18418;p77"/>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77"/>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77"/>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1" name="Google Shape;18421;p77"/>
          <p:cNvGrpSpPr/>
          <p:nvPr/>
        </p:nvGrpSpPr>
        <p:grpSpPr>
          <a:xfrm>
            <a:off x="2212084" y="1779358"/>
            <a:ext cx="324698" cy="372863"/>
            <a:chOff x="2212084" y="1960358"/>
            <a:chExt cx="324698" cy="372863"/>
          </a:xfrm>
        </p:grpSpPr>
        <p:sp>
          <p:nvSpPr>
            <p:cNvPr id="18422" name="Google Shape;18422;p77"/>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77"/>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77"/>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5" name="Google Shape;18425;p77"/>
          <p:cNvGrpSpPr/>
          <p:nvPr/>
        </p:nvGrpSpPr>
        <p:grpSpPr>
          <a:xfrm>
            <a:off x="1805901" y="1779358"/>
            <a:ext cx="284847" cy="373627"/>
            <a:chOff x="1805901" y="1960358"/>
            <a:chExt cx="284847" cy="373627"/>
          </a:xfrm>
        </p:grpSpPr>
        <p:sp>
          <p:nvSpPr>
            <p:cNvPr id="18426" name="Google Shape;18426;p77"/>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77"/>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28" name="Google Shape;18428;p77"/>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77"/>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77"/>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31" name="Google Shape;18431;p77"/>
          <p:cNvGrpSpPr/>
          <p:nvPr/>
        </p:nvGrpSpPr>
        <p:grpSpPr>
          <a:xfrm>
            <a:off x="6656812" y="1848388"/>
            <a:ext cx="368690" cy="245793"/>
            <a:chOff x="6656812" y="2029388"/>
            <a:chExt cx="368690" cy="245793"/>
          </a:xfrm>
        </p:grpSpPr>
        <p:sp>
          <p:nvSpPr>
            <p:cNvPr id="18432" name="Google Shape;18432;p77"/>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77"/>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77"/>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77"/>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77"/>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77"/>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77"/>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77"/>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77"/>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77"/>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2" name="Google Shape;18442;p77"/>
          <p:cNvGrpSpPr/>
          <p:nvPr/>
        </p:nvGrpSpPr>
        <p:grpSpPr>
          <a:xfrm>
            <a:off x="4869651" y="1831218"/>
            <a:ext cx="376654" cy="281566"/>
            <a:chOff x="4869651" y="2012218"/>
            <a:chExt cx="376654" cy="281566"/>
          </a:xfrm>
        </p:grpSpPr>
        <p:sp>
          <p:nvSpPr>
            <p:cNvPr id="18443" name="Google Shape;18443;p77"/>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77"/>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77"/>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77"/>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7" name="Google Shape;18447;p77"/>
          <p:cNvGrpSpPr/>
          <p:nvPr/>
        </p:nvGrpSpPr>
        <p:grpSpPr>
          <a:xfrm>
            <a:off x="5306224" y="1831313"/>
            <a:ext cx="367925" cy="281694"/>
            <a:chOff x="5306224" y="2012313"/>
            <a:chExt cx="367925" cy="281694"/>
          </a:xfrm>
        </p:grpSpPr>
        <p:sp>
          <p:nvSpPr>
            <p:cNvPr id="18448" name="Google Shape;18448;p77"/>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77"/>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50" name="Google Shape;18450;p77"/>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51" name="Google Shape;18451;p77"/>
          <p:cNvGrpSpPr/>
          <p:nvPr/>
        </p:nvGrpSpPr>
        <p:grpSpPr>
          <a:xfrm>
            <a:off x="6195998" y="1802102"/>
            <a:ext cx="368308" cy="338746"/>
            <a:chOff x="6195998" y="1983102"/>
            <a:chExt cx="368308" cy="338746"/>
          </a:xfrm>
        </p:grpSpPr>
        <p:sp>
          <p:nvSpPr>
            <p:cNvPr id="18452" name="Google Shape;18452;p77"/>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77"/>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77"/>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5" name="Google Shape;18455;p77"/>
          <p:cNvGrpSpPr/>
          <p:nvPr/>
        </p:nvGrpSpPr>
        <p:grpSpPr>
          <a:xfrm>
            <a:off x="7542031" y="1830835"/>
            <a:ext cx="369072" cy="280037"/>
            <a:chOff x="7542031" y="2011835"/>
            <a:chExt cx="369072" cy="280037"/>
          </a:xfrm>
        </p:grpSpPr>
        <p:sp>
          <p:nvSpPr>
            <p:cNvPr id="18456" name="Google Shape;18456;p77"/>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77"/>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77"/>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77"/>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77"/>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77"/>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77"/>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77"/>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77"/>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5" name="Google Shape;18465;p77"/>
          <p:cNvGrpSpPr/>
          <p:nvPr/>
        </p:nvGrpSpPr>
        <p:grpSpPr>
          <a:xfrm>
            <a:off x="8010427" y="3167503"/>
            <a:ext cx="278795" cy="351615"/>
            <a:chOff x="8010427" y="3348503"/>
            <a:chExt cx="278795" cy="351615"/>
          </a:xfrm>
        </p:grpSpPr>
        <p:sp>
          <p:nvSpPr>
            <p:cNvPr id="18466" name="Google Shape;18466;p77"/>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77"/>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77"/>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77"/>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70" name="Google Shape;18470;p77"/>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71" name="Google Shape;18471;p77"/>
          <p:cNvGrpSpPr/>
          <p:nvPr/>
        </p:nvGrpSpPr>
        <p:grpSpPr>
          <a:xfrm>
            <a:off x="7141900" y="3168204"/>
            <a:ext cx="281057" cy="351010"/>
            <a:chOff x="7141900" y="3349204"/>
            <a:chExt cx="281057" cy="351010"/>
          </a:xfrm>
        </p:grpSpPr>
        <p:sp>
          <p:nvSpPr>
            <p:cNvPr id="18472" name="Google Shape;18472;p77"/>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77"/>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77"/>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5" name="Google Shape;18475;p77"/>
          <p:cNvGrpSpPr/>
          <p:nvPr/>
        </p:nvGrpSpPr>
        <p:grpSpPr>
          <a:xfrm>
            <a:off x="5314188" y="3169032"/>
            <a:ext cx="363752" cy="353113"/>
            <a:chOff x="5314188" y="3350032"/>
            <a:chExt cx="363752" cy="353113"/>
          </a:xfrm>
        </p:grpSpPr>
        <p:sp>
          <p:nvSpPr>
            <p:cNvPr id="18476" name="Google Shape;18476;p77"/>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77"/>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8" name="Google Shape;18478;p77"/>
          <p:cNvGrpSpPr/>
          <p:nvPr/>
        </p:nvGrpSpPr>
        <p:grpSpPr>
          <a:xfrm>
            <a:off x="5829984" y="3169032"/>
            <a:ext cx="220755" cy="352348"/>
            <a:chOff x="5829984" y="3350032"/>
            <a:chExt cx="220755" cy="352348"/>
          </a:xfrm>
        </p:grpSpPr>
        <p:sp>
          <p:nvSpPr>
            <p:cNvPr id="18479" name="Google Shape;18479;p77"/>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77"/>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77"/>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77"/>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3" name="Google Shape;18483;p77"/>
          <p:cNvGrpSpPr/>
          <p:nvPr/>
        </p:nvGrpSpPr>
        <p:grpSpPr>
          <a:xfrm>
            <a:off x="4882170" y="3168841"/>
            <a:ext cx="358464" cy="352316"/>
            <a:chOff x="4882170" y="3349841"/>
            <a:chExt cx="358464" cy="352316"/>
          </a:xfrm>
        </p:grpSpPr>
        <p:sp>
          <p:nvSpPr>
            <p:cNvPr id="18484" name="Google Shape;18484;p77"/>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77"/>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86" name="Google Shape;18486;p77"/>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77"/>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88" name="Google Shape;18488;p77"/>
          <p:cNvGrpSpPr/>
          <p:nvPr/>
        </p:nvGrpSpPr>
        <p:grpSpPr>
          <a:xfrm>
            <a:off x="3044965" y="2254220"/>
            <a:ext cx="400194" cy="324316"/>
            <a:chOff x="3044965" y="2435220"/>
            <a:chExt cx="400194" cy="324316"/>
          </a:xfrm>
        </p:grpSpPr>
        <p:sp>
          <p:nvSpPr>
            <p:cNvPr id="18489" name="Google Shape;18489;p77"/>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77"/>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77"/>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2" name="Google Shape;18492;p77"/>
          <p:cNvGrpSpPr/>
          <p:nvPr/>
        </p:nvGrpSpPr>
        <p:grpSpPr>
          <a:xfrm>
            <a:off x="6203579" y="3167981"/>
            <a:ext cx="351615" cy="350373"/>
            <a:chOff x="6203579" y="3348981"/>
            <a:chExt cx="351615" cy="350373"/>
          </a:xfrm>
        </p:grpSpPr>
        <p:sp>
          <p:nvSpPr>
            <p:cNvPr id="18493" name="Google Shape;18493;p77"/>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77"/>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77"/>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77"/>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77"/>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8" name="Google Shape;18498;p77"/>
          <p:cNvGrpSpPr/>
          <p:nvPr/>
        </p:nvGrpSpPr>
        <p:grpSpPr>
          <a:xfrm>
            <a:off x="4878379" y="2292892"/>
            <a:ext cx="367161" cy="287523"/>
            <a:chOff x="4878379" y="2473892"/>
            <a:chExt cx="367161" cy="287523"/>
          </a:xfrm>
        </p:grpSpPr>
        <p:sp>
          <p:nvSpPr>
            <p:cNvPr id="18499" name="Google Shape;18499;p77"/>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77"/>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77"/>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77"/>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77"/>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4" name="Google Shape;18504;p77"/>
          <p:cNvGrpSpPr/>
          <p:nvPr/>
        </p:nvGrpSpPr>
        <p:grpSpPr>
          <a:xfrm>
            <a:off x="1325719" y="2706689"/>
            <a:ext cx="290581" cy="372481"/>
            <a:chOff x="1325719" y="2887689"/>
            <a:chExt cx="290581" cy="372481"/>
          </a:xfrm>
        </p:grpSpPr>
        <p:sp>
          <p:nvSpPr>
            <p:cNvPr id="18505" name="Google Shape;18505;p77"/>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77"/>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07" name="Google Shape;18507;p77"/>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08" name="Google Shape;18508;p77"/>
          <p:cNvGrpSpPr/>
          <p:nvPr/>
        </p:nvGrpSpPr>
        <p:grpSpPr>
          <a:xfrm>
            <a:off x="3510335" y="2711499"/>
            <a:ext cx="360726" cy="361204"/>
            <a:chOff x="3510335" y="2892499"/>
            <a:chExt cx="360726" cy="361204"/>
          </a:xfrm>
        </p:grpSpPr>
        <p:sp>
          <p:nvSpPr>
            <p:cNvPr id="18509" name="Google Shape;18509;p77"/>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77"/>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77"/>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77"/>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77"/>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4" name="Google Shape;18514;p77"/>
          <p:cNvGrpSpPr/>
          <p:nvPr/>
        </p:nvGrpSpPr>
        <p:grpSpPr>
          <a:xfrm>
            <a:off x="3086313" y="2696049"/>
            <a:ext cx="320143" cy="392581"/>
            <a:chOff x="3086313" y="2877049"/>
            <a:chExt cx="320143" cy="392581"/>
          </a:xfrm>
        </p:grpSpPr>
        <p:sp>
          <p:nvSpPr>
            <p:cNvPr id="18515" name="Google Shape;18515;p77"/>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77"/>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77"/>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77"/>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77"/>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77"/>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77"/>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77"/>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77"/>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77"/>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77"/>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77"/>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27" name="Google Shape;18527;p77"/>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28" name="Google Shape;18528;p77"/>
          <p:cNvGrpSpPr/>
          <p:nvPr/>
        </p:nvGrpSpPr>
        <p:grpSpPr>
          <a:xfrm>
            <a:off x="861113" y="2704746"/>
            <a:ext cx="333809" cy="373277"/>
            <a:chOff x="861113" y="2885746"/>
            <a:chExt cx="333809" cy="373277"/>
          </a:xfrm>
        </p:grpSpPr>
        <p:sp>
          <p:nvSpPr>
            <p:cNvPr id="18529" name="Google Shape;18529;p77"/>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77"/>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77"/>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32" name="Google Shape;18532;p77"/>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77"/>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34" name="Google Shape;18534;p77"/>
          <p:cNvGrpSpPr/>
          <p:nvPr/>
        </p:nvGrpSpPr>
        <p:grpSpPr>
          <a:xfrm>
            <a:off x="1297654" y="1323481"/>
            <a:ext cx="349354" cy="362223"/>
            <a:chOff x="1297654" y="1504481"/>
            <a:chExt cx="349354" cy="362223"/>
          </a:xfrm>
        </p:grpSpPr>
        <p:sp>
          <p:nvSpPr>
            <p:cNvPr id="18535" name="Google Shape;18535;p77"/>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77"/>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77"/>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38" name="Google Shape;18538;p77"/>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39" name="Google Shape;18539;p77"/>
          <p:cNvGrpSpPr/>
          <p:nvPr/>
        </p:nvGrpSpPr>
        <p:grpSpPr>
          <a:xfrm>
            <a:off x="852385" y="1329916"/>
            <a:ext cx="353145" cy="351998"/>
            <a:chOff x="852385" y="1510916"/>
            <a:chExt cx="353145" cy="351998"/>
          </a:xfrm>
        </p:grpSpPr>
        <p:sp>
          <p:nvSpPr>
            <p:cNvPr id="18540" name="Google Shape;18540;p77"/>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77"/>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77"/>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3" name="Google Shape;18543;p77"/>
          <p:cNvGrpSpPr/>
          <p:nvPr/>
        </p:nvGrpSpPr>
        <p:grpSpPr>
          <a:xfrm>
            <a:off x="1745217" y="1334471"/>
            <a:ext cx="343269" cy="342505"/>
            <a:chOff x="1745217" y="1515471"/>
            <a:chExt cx="343269" cy="342505"/>
          </a:xfrm>
        </p:grpSpPr>
        <p:sp>
          <p:nvSpPr>
            <p:cNvPr id="18544" name="Google Shape;18544;p77"/>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77"/>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77"/>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77"/>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48" name="Google Shape;18548;p77"/>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49" name="Google Shape;18549;p77"/>
          <p:cNvGrpSpPr/>
          <p:nvPr/>
        </p:nvGrpSpPr>
        <p:grpSpPr>
          <a:xfrm>
            <a:off x="3042703" y="1348137"/>
            <a:ext cx="411535" cy="315587"/>
            <a:chOff x="3042703" y="1529137"/>
            <a:chExt cx="411535" cy="315587"/>
          </a:xfrm>
        </p:grpSpPr>
        <p:sp>
          <p:nvSpPr>
            <p:cNvPr id="18550" name="Google Shape;18550;p77"/>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77"/>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77"/>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77"/>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77"/>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77"/>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77"/>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77"/>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77"/>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77"/>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0" name="Google Shape;18560;p77"/>
          <p:cNvGrpSpPr/>
          <p:nvPr/>
        </p:nvGrpSpPr>
        <p:grpSpPr>
          <a:xfrm>
            <a:off x="2629289" y="1363682"/>
            <a:ext cx="350501" cy="284497"/>
            <a:chOff x="2629289" y="1544682"/>
            <a:chExt cx="350501" cy="284497"/>
          </a:xfrm>
        </p:grpSpPr>
        <p:sp>
          <p:nvSpPr>
            <p:cNvPr id="18561" name="Google Shape;18561;p77"/>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77"/>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77"/>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77"/>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77"/>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6" name="Google Shape;18566;p77"/>
          <p:cNvGrpSpPr/>
          <p:nvPr/>
        </p:nvGrpSpPr>
        <p:grpSpPr>
          <a:xfrm>
            <a:off x="5305077" y="1321633"/>
            <a:ext cx="367893" cy="365218"/>
            <a:chOff x="5305077" y="1502633"/>
            <a:chExt cx="367893" cy="365218"/>
          </a:xfrm>
        </p:grpSpPr>
        <p:sp>
          <p:nvSpPr>
            <p:cNvPr id="18567" name="Google Shape;18567;p77"/>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77"/>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9" name="Google Shape;18569;p77"/>
          <p:cNvGrpSpPr/>
          <p:nvPr/>
        </p:nvGrpSpPr>
        <p:grpSpPr>
          <a:xfrm>
            <a:off x="7100170" y="1319117"/>
            <a:ext cx="368308" cy="367033"/>
            <a:chOff x="7100170" y="1500117"/>
            <a:chExt cx="368308" cy="367033"/>
          </a:xfrm>
        </p:grpSpPr>
        <p:sp>
          <p:nvSpPr>
            <p:cNvPr id="18570" name="Google Shape;18570;p77"/>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77"/>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77"/>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77"/>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77"/>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77"/>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77"/>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77"/>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77"/>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77"/>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77"/>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77"/>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77"/>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83" name="Google Shape;18583;p77"/>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84" name="Google Shape;18584;p77"/>
          <p:cNvGrpSpPr/>
          <p:nvPr/>
        </p:nvGrpSpPr>
        <p:grpSpPr>
          <a:xfrm>
            <a:off x="6649231" y="1319021"/>
            <a:ext cx="390287" cy="367065"/>
            <a:chOff x="6649231" y="1500021"/>
            <a:chExt cx="390287" cy="367065"/>
          </a:xfrm>
        </p:grpSpPr>
        <p:sp>
          <p:nvSpPr>
            <p:cNvPr id="18585" name="Google Shape;18585;p77"/>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77"/>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77"/>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77"/>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77"/>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77"/>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77"/>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77"/>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77"/>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77"/>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77"/>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77"/>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7" name="Google Shape;18597;p77"/>
          <p:cNvGrpSpPr/>
          <p:nvPr/>
        </p:nvGrpSpPr>
        <p:grpSpPr>
          <a:xfrm>
            <a:off x="5746938" y="1362503"/>
            <a:ext cx="387261" cy="280356"/>
            <a:chOff x="5746938" y="1543503"/>
            <a:chExt cx="387261" cy="280356"/>
          </a:xfrm>
        </p:grpSpPr>
        <p:sp>
          <p:nvSpPr>
            <p:cNvPr id="18598" name="Google Shape;18598;p77"/>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77"/>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0" name="Google Shape;18600;p77"/>
          <p:cNvGrpSpPr/>
          <p:nvPr/>
        </p:nvGrpSpPr>
        <p:grpSpPr>
          <a:xfrm>
            <a:off x="6196730" y="1344346"/>
            <a:ext cx="369072" cy="317467"/>
            <a:chOff x="6196730" y="1525346"/>
            <a:chExt cx="369072" cy="317467"/>
          </a:xfrm>
        </p:grpSpPr>
        <p:sp>
          <p:nvSpPr>
            <p:cNvPr id="18601" name="Google Shape;18601;p77"/>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77"/>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77"/>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4" name="Google Shape;18604;p77"/>
          <p:cNvGrpSpPr/>
          <p:nvPr/>
        </p:nvGrpSpPr>
        <p:grpSpPr>
          <a:xfrm>
            <a:off x="4940592" y="1319690"/>
            <a:ext cx="246558" cy="367161"/>
            <a:chOff x="4940592" y="1500690"/>
            <a:chExt cx="246558" cy="367161"/>
          </a:xfrm>
        </p:grpSpPr>
        <p:sp>
          <p:nvSpPr>
            <p:cNvPr id="18605" name="Google Shape;18605;p77"/>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77"/>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77"/>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77"/>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9" name="Google Shape;18609;p77"/>
          <p:cNvGrpSpPr/>
          <p:nvPr/>
        </p:nvGrpSpPr>
        <p:grpSpPr>
          <a:xfrm>
            <a:off x="7964906" y="1318894"/>
            <a:ext cx="380858" cy="367575"/>
            <a:chOff x="7964906" y="1499894"/>
            <a:chExt cx="380858" cy="367575"/>
          </a:xfrm>
        </p:grpSpPr>
        <p:sp>
          <p:nvSpPr>
            <p:cNvPr id="18610" name="Google Shape;18610;p77"/>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77"/>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77"/>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13" name="Google Shape;18613;p77"/>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14" name="Google Shape;18614;p77"/>
          <p:cNvGrpSpPr/>
          <p:nvPr/>
        </p:nvGrpSpPr>
        <p:grpSpPr>
          <a:xfrm>
            <a:off x="8007400" y="2721278"/>
            <a:ext cx="285230" cy="355597"/>
            <a:chOff x="8007400" y="2902278"/>
            <a:chExt cx="285230" cy="355597"/>
          </a:xfrm>
        </p:grpSpPr>
        <p:sp>
          <p:nvSpPr>
            <p:cNvPr id="18615" name="Google Shape;18615;p77"/>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77"/>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7" name="Google Shape;18617;p77"/>
          <p:cNvGrpSpPr/>
          <p:nvPr/>
        </p:nvGrpSpPr>
        <p:grpSpPr>
          <a:xfrm>
            <a:off x="6219124" y="2721788"/>
            <a:ext cx="318231" cy="355470"/>
            <a:chOff x="6219124" y="2902788"/>
            <a:chExt cx="318231" cy="355470"/>
          </a:xfrm>
        </p:grpSpPr>
        <p:sp>
          <p:nvSpPr>
            <p:cNvPr id="18618" name="Google Shape;18618;p77"/>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77"/>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77"/>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1" name="Google Shape;18621;p77"/>
          <p:cNvGrpSpPr/>
          <p:nvPr/>
        </p:nvGrpSpPr>
        <p:grpSpPr>
          <a:xfrm>
            <a:off x="4969421" y="2721852"/>
            <a:ext cx="185109" cy="355406"/>
            <a:chOff x="4969421" y="2902852"/>
            <a:chExt cx="185109" cy="355406"/>
          </a:xfrm>
        </p:grpSpPr>
        <p:sp>
          <p:nvSpPr>
            <p:cNvPr id="18622" name="Google Shape;18622;p77"/>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77"/>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77"/>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77"/>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77"/>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77"/>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28" name="Google Shape;18628;p77"/>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77"/>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30" name="Google Shape;18630;p77"/>
          <p:cNvGrpSpPr/>
          <p:nvPr/>
        </p:nvGrpSpPr>
        <p:grpSpPr>
          <a:xfrm>
            <a:off x="6685259" y="2721852"/>
            <a:ext cx="311414" cy="355406"/>
            <a:chOff x="6685259" y="2902852"/>
            <a:chExt cx="311414" cy="355406"/>
          </a:xfrm>
        </p:grpSpPr>
        <p:sp>
          <p:nvSpPr>
            <p:cNvPr id="18631" name="Google Shape;18631;p77"/>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77"/>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77"/>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4" name="Google Shape;18634;p77"/>
          <p:cNvGrpSpPr/>
          <p:nvPr/>
        </p:nvGrpSpPr>
        <p:grpSpPr>
          <a:xfrm>
            <a:off x="5309250" y="2722170"/>
            <a:ext cx="359579" cy="355852"/>
            <a:chOff x="5309250" y="2903170"/>
            <a:chExt cx="359579" cy="355852"/>
          </a:xfrm>
        </p:grpSpPr>
        <p:sp>
          <p:nvSpPr>
            <p:cNvPr id="18635" name="Google Shape;18635;p77"/>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77"/>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77"/>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8" name="Google Shape;18638;p77"/>
          <p:cNvGrpSpPr/>
          <p:nvPr/>
        </p:nvGrpSpPr>
        <p:grpSpPr>
          <a:xfrm>
            <a:off x="2199565" y="2240172"/>
            <a:ext cx="312179" cy="353431"/>
            <a:chOff x="2199565" y="2421172"/>
            <a:chExt cx="312179" cy="353431"/>
          </a:xfrm>
        </p:grpSpPr>
        <p:sp>
          <p:nvSpPr>
            <p:cNvPr id="18639" name="Google Shape;18639;p77"/>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77"/>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1" name="Google Shape;18641;p77"/>
          <p:cNvGrpSpPr/>
          <p:nvPr/>
        </p:nvGrpSpPr>
        <p:grpSpPr>
          <a:xfrm>
            <a:off x="1750887" y="2244727"/>
            <a:ext cx="320143" cy="343269"/>
            <a:chOff x="1750887" y="2425727"/>
            <a:chExt cx="320143" cy="343269"/>
          </a:xfrm>
        </p:grpSpPr>
        <p:sp>
          <p:nvSpPr>
            <p:cNvPr id="18642" name="Google Shape;18642;p77"/>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77"/>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4" name="Google Shape;18644;p77"/>
          <p:cNvGrpSpPr/>
          <p:nvPr/>
        </p:nvGrpSpPr>
        <p:grpSpPr>
          <a:xfrm>
            <a:off x="1298037" y="2244727"/>
            <a:ext cx="338364" cy="342887"/>
            <a:chOff x="1298037" y="2425727"/>
            <a:chExt cx="338364" cy="342887"/>
          </a:xfrm>
        </p:grpSpPr>
        <p:sp>
          <p:nvSpPr>
            <p:cNvPr id="18645" name="Google Shape;18645;p77"/>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77"/>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77"/>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77"/>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49" name="Google Shape;18649;p77"/>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50" name="Google Shape;18650;p77"/>
          <p:cNvGrpSpPr/>
          <p:nvPr/>
        </p:nvGrpSpPr>
        <p:grpSpPr>
          <a:xfrm>
            <a:off x="3974207" y="2248009"/>
            <a:ext cx="320143" cy="338491"/>
            <a:chOff x="3974207" y="2429009"/>
            <a:chExt cx="320143" cy="338491"/>
          </a:xfrm>
        </p:grpSpPr>
        <p:sp>
          <p:nvSpPr>
            <p:cNvPr id="18651" name="Google Shape;18651;p77"/>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77"/>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3" name="Google Shape;18653;p77"/>
          <p:cNvGrpSpPr/>
          <p:nvPr/>
        </p:nvGrpSpPr>
        <p:grpSpPr>
          <a:xfrm>
            <a:off x="2623237" y="2250047"/>
            <a:ext cx="355024" cy="332630"/>
            <a:chOff x="2623237" y="2431047"/>
            <a:chExt cx="355024" cy="332630"/>
          </a:xfrm>
        </p:grpSpPr>
        <p:sp>
          <p:nvSpPr>
            <p:cNvPr id="18654" name="Google Shape;18654;p77"/>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77"/>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77"/>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77"/>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8" name="Google Shape;18658;p77"/>
          <p:cNvGrpSpPr/>
          <p:nvPr/>
        </p:nvGrpSpPr>
        <p:grpSpPr>
          <a:xfrm>
            <a:off x="6657194" y="2253073"/>
            <a:ext cx="375507" cy="367925"/>
            <a:chOff x="6657194" y="2434073"/>
            <a:chExt cx="375507" cy="367925"/>
          </a:xfrm>
        </p:grpSpPr>
        <p:sp>
          <p:nvSpPr>
            <p:cNvPr id="18659" name="Google Shape;18659;p77"/>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77"/>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77"/>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2" name="Google Shape;18662;p77"/>
          <p:cNvGrpSpPr/>
          <p:nvPr/>
        </p:nvGrpSpPr>
        <p:grpSpPr>
          <a:xfrm>
            <a:off x="7101317" y="2260655"/>
            <a:ext cx="367925" cy="352380"/>
            <a:chOff x="7101317" y="2441655"/>
            <a:chExt cx="367925" cy="352380"/>
          </a:xfrm>
        </p:grpSpPr>
        <p:sp>
          <p:nvSpPr>
            <p:cNvPr id="18663" name="Google Shape;18663;p77"/>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77"/>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5" name="Google Shape;18665;p77"/>
          <p:cNvGrpSpPr/>
          <p:nvPr/>
        </p:nvGrpSpPr>
        <p:grpSpPr>
          <a:xfrm>
            <a:off x="5756399" y="2253456"/>
            <a:ext cx="367925" cy="367161"/>
            <a:chOff x="5756399" y="2434456"/>
            <a:chExt cx="367925" cy="367161"/>
          </a:xfrm>
        </p:grpSpPr>
        <p:sp>
          <p:nvSpPr>
            <p:cNvPr id="18666" name="Google Shape;18666;p77"/>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77"/>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77"/>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77"/>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77"/>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77"/>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77"/>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73" name="Google Shape;18673;p77"/>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77"/>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75" name="Google Shape;18675;p77"/>
          <p:cNvGrpSpPr/>
          <p:nvPr/>
        </p:nvGrpSpPr>
        <p:grpSpPr>
          <a:xfrm>
            <a:off x="7964906" y="2253073"/>
            <a:ext cx="373627" cy="367925"/>
            <a:chOff x="7964906" y="2434073"/>
            <a:chExt cx="373627" cy="367925"/>
          </a:xfrm>
        </p:grpSpPr>
        <p:sp>
          <p:nvSpPr>
            <p:cNvPr id="18676" name="Google Shape;18676;p77"/>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77"/>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8" name="Google Shape;18678;p77"/>
          <p:cNvGrpSpPr/>
          <p:nvPr/>
        </p:nvGrpSpPr>
        <p:grpSpPr>
          <a:xfrm>
            <a:off x="6194086" y="2256737"/>
            <a:ext cx="369837" cy="360471"/>
            <a:chOff x="6194086" y="2437737"/>
            <a:chExt cx="369837" cy="360471"/>
          </a:xfrm>
        </p:grpSpPr>
        <p:sp>
          <p:nvSpPr>
            <p:cNvPr id="18679" name="Google Shape;18679;p77"/>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77"/>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81" name="Google Shape;18681;p77"/>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8682" name="Google Shape;18682;p77"/>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686"/>
        <p:cNvGrpSpPr/>
        <p:nvPr/>
      </p:nvGrpSpPr>
      <p:grpSpPr>
        <a:xfrm>
          <a:off x="0" y="0"/>
          <a:ext cx="0" cy="0"/>
          <a:chOff x="0" y="0"/>
          <a:chExt cx="0" cy="0"/>
        </a:xfrm>
      </p:grpSpPr>
      <p:grpSp>
        <p:nvGrpSpPr>
          <p:cNvPr id="18687" name="Google Shape;18687;p78"/>
          <p:cNvGrpSpPr/>
          <p:nvPr/>
        </p:nvGrpSpPr>
        <p:grpSpPr>
          <a:xfrm>
            <a:off x="3122257" y="1334344"/>
            <a:ext cx="294850" cy="349434"/>
            <a:chOff x="3122257" y="1508594"/>
            <a:chExt cx="294850" cy="349434"/>
          </a:xfrm>
        </p:grpSpPr>
        <p:sp>
          <p:nvSpPr>
            <p:cNvPr id="18688" name="Google Shape;18688;p78"/>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78"/>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78"/>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78"/>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78"/>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3" name="Google Shape;18693;p78"/>
          <p:cNvGrpSpPr/>
          <p:nvPr/>
        </p:nvGrpSpPr>
        <p:grpSpPr>
          <a:xfrm>
            <a:off x="910723" y="1333962"/>
            <a:ext cx="251660" cy="350166"/>
            <a:chOff x="910723" y="1508212"/>
            <a:chExt cx="251660" cy="350166"/>
          </a:xfrm>
        </p:grpSpPr>
        <p:sp>
          <p:nvSpPr>
            <p:cNvPr id="18694" name="Google Shape;18694;p78"/>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78"/>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78"/>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78"/>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78"/>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78"/>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78"/>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78"/>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78"/>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78"/>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78"/>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78"/>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78"/>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78"/>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78"/>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78"/>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78"/>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1" name="Google Shape;18711;p78"/>
          <p:cNvGrpSpPr/>
          <p:nvPr/>
        </p:nvGrpSpPr>
        <p:grpSpPr>
          <a:xfrm>
            <a:off x="1308631" y="1333580"/>
            <a:ext cx="350166" cy="350198"/>
            <a:chOff x="1308631" y="1507830"/>
            <a:chExt cx="350166" cy="350198"/>
          </a:xfrm>
        </p:grpSpPr>
        <p:sp>
          <p:nvSpPr>
            <p:cNvPr id="18712" name="Google Shape;18712;p78"/>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78"/>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78"/>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78"/>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6" name="Google Shape;18716;p78"/>
          <p:cNvGrpSpPr/>
          <p:nvPr/>
        </p:nvGrpSpPr>
        <p:grpSpPr>
          <a:xfrm>
            <a:off x="1756921" y="1335489"/>
            <a:ext cx="345997" cy="345997"/>
            <a:chOff x="1756921" y="1509739"/>
            <a:chExt cx="345997" cy="345997"/>
          </a:xfrm>
        </p:grpSpPr>
        <p:sp>
          <p:nvSpPr>
            <p:cNvPr id="18717" name="Google Shape;18717;p78"/>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78"/>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78"/>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78"/>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78"/>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78"/>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78"/>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78"/>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78"/>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78"/>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78"/>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78"/>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78"/>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78"/>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78"/>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78"/>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78"/>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4" name="Google Shape;18734;p78"/>
          <p:cNvGrpSpPr/>
          <p:nvPr/>
        </p:nvGrpSpPr>
        <p:grpSpPr>
          <a:xfrm>
            <a:off x="2216956" y="1336253"/>
            <a:ext cx="318721" cy="345615"/>
            <a:chOff x="2216956" y="1510503"/>
            <a:chExt cx="318721" cy="345615"/>
          </a:xfrm>
        </p:grpSpPr>
        <p:sp>
          <p:nvSpPr>
            <p:cNvPr id="18735" name="Google Shape;18735;p78"/>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78"/>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78"/>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78"/>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78"/>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0" name="Google Shape;18740;p78"/>
          <p:cNvGrpSpPr/>
          <p:nvPr/>
        </p:nvGrpSpPr>
        <p:grpSpPr>
          <a:xfrm>
            <a:off x="3988156" y="1394211"/>
            <a:ext cx="349052" cy="230049"/>
            <a:chOff x="3988156" y="1568461"/>
            <a:chExt cx="349052" cy="230049"/>
          </a:xfrm>
        </p:grpSpPr>
        <p:sp>
          <p:nvSpPr>
            <p:cNvPr id="18741" name="Google Shape;18741;p78"/>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78"/>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78"/>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78"/>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78"/>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78"/>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78"/>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8" name="Google Shape;18748;p78"/>
          <p:cNvGrpSpPr/>
          <p:nvPr/>
        </p:nvGrpSpPr>
        <p:grpSpPr>
          <a:xfrm>
            <a:off x="2633037" y="1325623"/>
            <a:ext cx="379002" cy="366112"/>
            <a:chOff x="2633037" y="1499873"/>
            <a:chExt cx="379002" cy="366112"/>
          </a:xfrm>
        </p:grpSpPr>
        <p:sp>
          <p:nvSpPr>
            <p:cNvPr id="18749" name="Google Shape;18749;p78"/>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78"/>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78"/>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78"/>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78"/>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78"/>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5" name="Google Shape;18755;p78"/>
          <p:cNvGrpSpPr/>
          <p:nvPr/>
        </p:nvGrpSpPr>
        <p:grpSpPr>
          <a:xfrm>
            <a:off x="6675256" y="1341919"/>
            <a:ext cx="327823" cy="357009"/>
            <a:chOff x="6675256" y="1516169"/>
            <a:chExt cx="327823" cy="357009"/>
          </a:xfrm>
        </p:grpSpPr>
        <p:sp>
          <p:nvSpPr>
            <p:cNvPr id="18756" name="Google Shape;18756;p78"/>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78"/>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78"/>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78"/>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78"/>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78"/>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78"/>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78"/>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78"/>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5" name="Google Shape;18765;p78"/>
          <p:cNvGrpSpPr/>
          <p:nvPr/>
        </p:nvGrpSpPr>
        <p:grpSpPr>
          <a:xfrm>
            <a:off x="8020159" y="1342301"/>
            <a:ext cx="300897" cy="356627"/>
            <a:chOff x="8020159" y="1516551"/>
            <a:chExt cx="300897" cy="356627"/>
          </a:xfrm>
        </p:grpSpPr>
        <p:sp>
          <p:nvSpPr>
            <p:cNvPr id="18766" name="Google Shape;18766;p78"/>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78"/>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78"/>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78"/>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78"/>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1" name="Google Shape;18771;p78"/>
          <p:cNvGrpSpPr/>
          <p:nvPr/>
        </p:nvGrpSpPr>
        <p:grpSpPr>
          <a:xfrm>
            <a:off x="5377363" y="1341919"/>
            <a:ext cx="257357" cy="356627"/>
            <a:chOff x="5377363" y="1516169"/>
            <a:chExt cx="257357" cy="356627"/>
          </a:xfrm>
        </p:grpSpPr>
        <p:sp>
          <p:nvSpPr>
            <p:cNvPr id="18772" name="Google Shape;18772;p78"/>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78"/>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78"/>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78"/>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78"/>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78"/>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78"/>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78"/>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78"/>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78"/>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78"/>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78"/>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78"/>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78"/>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78"/>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78"/>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78"/>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9" name="Google Shape;18789;p78"/>
          <p:cNvGrpSpPr/>
          <p:nvPr/>
        </p:nvGrpSpPr>
        <p:grpSpPr>
          <a:xfrm>
            <a:off x="4880567" y="1361620"/>
            <a:ext cx="356245" cy="317607"/>
            <a:chOff x="4880567" y="1535870"/>
            <a:chExt cx="356245" cy="317607"/>
          </a:xfrm>
        </p:grpSpPr>
        <p:sp>
          <p:nvSpPr>
            <p:cNvPr id="18790" name="Google Shape;18790;p78"/>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78"/>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78"/>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78"/>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78"/>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5" name="Google Shape;18795;p78"/>
          <p:cNvGrpSpPr/>
          <p:nvPr/>
        </p:nvGrpSpPr>
        <p:grpSpPr>
          <a:xfrm>
            <a:off x="5771483" y="1341537"/>
            <a:ext cx="357359" cy="357391"/>
            <a:chOff x="5771483" y="1515787"/>
            <a:chExt cx="357359" cy="357391"/>
          </a:xfrm>
        </p:grpSpPr>
        <p:sp>
          <p:nvSpPr>
            <p:cNvPr id="18796" name="Google Shape;18796;p78"/>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78"/>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78"/>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78"/>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0" name="Google Shape;18800;p78"/>
          <p:cNvGrpSpPr/>
          <p:nvPr/>
        </p:nvGrpSpPr>
        <p:grpSpPr>
          <a:xfrm>
            <a:off x="7121669" y="1359360"/>
            <a:ext cx="321362" cy="321362"/>
            <a:chOff x="7121669" y="1533610"/>
            <a:chExt cx="321362" cy="321362"/>
          </a:xfrm>
        </p:grpSpPr>
        <p:sp>
          <p:nvSpPr>
            <p:cNvPr id="18801" name="Google Shape;18801;p78"/>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78"/>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78"/>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78"/>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5" name="Google Shape;18805;p78"/>
          <p:cNvGrpSpPr/>
          <p:nvPr/>
        </p:nvGrpSpPr>
        <p:grpSpPr>
          <a:xfrm>
            <a:off x="7562766" y="1340614"/>
            <a:ext cx="327059" cy="360192"/>
            <a:chOff x="7562766" y="1514864"/>
            <a:chExt cx="327059" cy="360192"/>
          </a:xfrm>
        </p:grpSpPr>
        <p:sp>
          <p:nvSpPr>
            <p:cNvPr id="18806" name="Google Shape;18806;p78"/>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78"/>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78"/>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78"/>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0" name="Google Shape;18810;p78"/>
          <p:cNvGrpSpPr/>
          <p:nvPr/>
        </p:nvGrpSpPr>
        <p:grpSpPr>
          <a:xfrm>
            <a:off x="6221229" y="1324423"/>
            <a:ext cx="361636" cy="362183"/>
            <a:chOff x="6259175" y="1559008"/>
            <a:chExt cx="271743" cy="272093"/>
          </a:xfrm>
        </p:grpSpPr>
        <p:sp>
          <p:nvSpPr>
            <p:cNvPr id="18811" name="Google Shape;18811;p78"/>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78"/>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78"/>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78"/>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78"/>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78"/>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78"/>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78"/>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78"/>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78"/>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78"/>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78"/>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78"/>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78"/>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78"/>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78"/>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78"/>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8" name="Google Shape;18828;p78"/>
          <p:cNvGrpSpPr/>
          <p:nvPr/>
        </p:nvGrpSpPr>
        <p:grpSpPr>
          <a:xfrm>
            <a:off x="6671087" y="1835054"/>
            <a:ext cx="332757" cy="281833"/>
            <a:chOff x="6671087" y="2009304"/>
            <a:chExt cx="332757" cy="281833"/>
          </a:xfrm>
        </p:grpSpPr>
        <p:sp>
          <p:nvSpPr>
            <p:cNvPr id="18829" name="Google Shape;18829;p78"/>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78"/>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31" name="Google Shape;18831;p78"/>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32" name="Google Shape;18832;p78"/>
          <p:cNvGrpSpPr/>
          <p:nvPr/>
        </p:nvGrpSpPr>
        <p:grpSpPr>
          <a:xfrm>
            <a:off x="2201806" y="1802335"/>
            <a:ext cx="349784" cy="349434"/>
            <a:chOff x="2201806" y="1976585"/>
            <a:chExt cx="349784" cy="349434"/>
          </a:xfrm>
        </p:grpSpPr>
        <p:sp>
          <p:nvSpPr>
            <p:cNvPr id="18833" name="Google Shape;18833;p78"/>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78"/>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78"/>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78"/>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7" name="Google Shape;18837;p78"/>
          <p:cNvGrpSpPr/>
          <p:nvPr/>
        </p:nvGrpSpPr>
        <p:grpSpPr>
          <a:xfrm>
            <a:off x="3094217" y="1802335"/>
            <a:ext cx="350198" cy="350548"/>
            <a:chOff x="3094217" y="1976585"/>
            <a:chExt cx="350198" cy="350548"/>
          </a:xfrm>
        </p:grpSpPr>
        <p:sp>
          <p:nvSpPr>
            <p:cNvPr id="18838" name="Google Shape;18838;p78"/>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78"/>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78"/>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78"/>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78"/>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78"/>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78"/>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78"/>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78"/>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78"/>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78"/>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78"/>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78"/>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51" name="Google Shape;18851;p78"/>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52" name="Google Shape;18852;p78"/>
          <p:cNvGrpSpPr/>
          <p:nvPr/>
        </p:nvGrpSpPr>
        <p:grpSpPr>
          <a:xfrm>
            <a:off x="3979435" y="1802335"/>
            <a:ext cx="345265" cy="349848"/>
            <a:chOff x="3979435" y="1976585"/>
            <a:chExt cx="345265" cy="349848"/>
          </a:xfrm>
        </p:grpSpPr>
        <p:sp>
          <p:nvSpPr>
            <p:cNvPr id="18853" name="Google Shape;18853;p78"/>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78"/>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78"/>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78"/>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78"/>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78"/>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78"/>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78"/>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78"/>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78"/>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78"/>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78"/>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78"/>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78"/>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78"/>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78"/>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78"/>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0" name="Google Shape;18870;p78"/>
          <p:cNvGrpSpPr/>
          <p:nvPr/>
        </p:nvGrpSpPr>
        <p:grpSpPr>
          <a:xfrm>
            <a:off x="3541011" y="1334344"/>
            <a:ext cx="350166" cy="349434"/>
            <a:chOff x="3541011" y="1508594"/>
            <a:chExt cx="350166" cy="349434"/>
          </a:xfrm>
        </p:grpSpPr>
        <p:sp>
          <p:nvSpPr>
            <p:cNvPr id="18871" name="Google Shape;18871;p78"/>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78"/>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78"/>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78"/>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78"/>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78"/>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78"/>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78"/>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78"/>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78"/>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78"/>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78"/>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78"/>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4" name="Google Shape;18884;p78"/>
          <p:cNvGrpSpPr/>
          <p:nvPr/>
        </p:nvGrpSpPr>
        <p:grpSpPr>
          <a:xfrm>
            <a:off x="3576626" y="1801571"/>
            <a:ext cx="284251" cy="351694"/>
            <a:chOff x="3576626" y="1975821"/>
            <a:chExt cx="284251" cy="351694"/>
          </a:xfrm>
        </p:grpSpPr>
        <p:sp>
          <p:nvSpPr>
            <p:cNvPr id="18885" name="Google Shape;18885;p78"/>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78"/>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78"/>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8" name="Google Shape;18888;p78"/>
          <p:cNvGrpSpPr/>
          <p:nvPr/>
        </p:nvGrpSpPr>
        <p:grpSpPr>
          <a:xfrm>
            <a:off x="2722090" y="2715912"/>
            <a:ext cx="238770" cy="371841"/>
            <a:chOff x="2722090" y="2890162"/>
            <a:chExt cx="238770" cy="371841"/>
          </a:xfrm>
        </p:grpSpPr>
        <p:sp>
          <p:nvSpPr>
            <p:cNvPr id="18889" name="Google Shape;18889;p78"/>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78"/>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78"/>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92" name="Google Shape;18892;p78"/>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93" name="Google Shape;18893;p78"/>
          <p:cNvGrpSpPr/>
          <p:nvPr/>
        </p:nvGrpSpPr>
        <p:grpSpPr>
          <a:xfrm>
            <a:off x="6216367" y="1795906"/>
            <a:ext cx="361147" cy="361147"/>
            <a:chOff x="6216367" y="1970156"/>
            <a:chExt cx="361147" cy="361147"/>
          </a:xfrm>
        </p:grpSpPr>
        <p:sp>
          <p:nvSpPr>
            <p:cNvPr id="18894" name="Google Shape;18894;p78"/>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78"/>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78"/>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78"/>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8" name="Google Shape;18898;p78"/>
          <p:cNvGrpSpPr/>
          <p:nvPr/>
        </p:nvGrpSpPr>
        <p:grpSpPr>
          <a:xfrm>
            <a:off x="1289311" y="2751972"/>
            <a:ext cx="408156" cy="299783"/>
            <a:chOff x="1289311" y="2926222"/>
            <a:chExt cx="408156" cy="299783"/>
          </a:xfrm>
        </p:grpSpPr>
        <p:sp>
          <p:nvSpPr>
            <p:cNvPr id="18899" name="Google Shape;18899;p78"/>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78"/>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1" name="Google Shape;18901;p78"/>
          <p:cNvGrpSpPr/>
          <p:nvPr/>
        </p:nvGrpSpPr>
        <p:grpSpPr>
          <a:xfrm>
            <a:off x="7978465" y="1795142"/>
            <a:ext cx="361147" cy="360797"/>
            <a:chOff x="7978465" y="1969392"/>
            <a:chExt cx="361147" cy="360797"/>
          </a:xfrm>
        </p:grpSpPr>
        <p:sp>
          <p:nvSpPr>
            <p:cNvPr id="18902" name="Google Shape;18902;p78"/>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78"/>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78"/>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78"/>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78"/>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7" name="Google Shape;18907;p78"/>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78"/>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78"/>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78"/>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11" name="Google Shape;18911;p78"/>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12" name="Google Shape;18912;p78"/>
          <p:cNvGrpSpPr/>
          <p:nvPr/>
        </p:nvGrpSpPr>
        <p:grpSpPr>
          <a:xfrm>
            <a:off x="854261" y="2734563"/>
            <a:ext cx="377474" cy="335748"/>
            <a:chOff x="854261" y="2908813"/>
            <a:chExt cx="377474" cy="335748"/>
          </a:xfrm>
        </p:grpSpPr>
        <p:sp>
          <p:nvSpPr>
            <p:cNvPr id="18913" name="Google Shape;18913;p78"/>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78"/>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78"/>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78"/>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78"/>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8" name="Google Shape;18918;p78"/>
          <p:cNvGrpSpPr/>
          <p:nvPr/>
        </p:nvGrpSpPr>
        <p:grpSpPr>
          <a:xfrm>
            <a:off x="1749728" y="2720527"/>
            <a:ext cx="386927" cy="363438"/>
            <a:chOff x="1749728" y="2894777"/>
            <a:chExt cx="386927" cy="363438"/>
          </a:xfrm>
        </p:grpSpPr>
        <p:sp>
          <p:nvSpPr>
            <p:cNvPr id="18919" name="Google Shape;18919;p78"/>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78"/>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78"/>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78"/>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78"/>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78"/>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78"/>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6" name="Google Shape;18926;p78"/>
          <p:cNvGrpSpPr/>
          <p:nvPr/>
        </p:nvGrpSpPr>
        <p:grpSpPr>
          <a:xfrm>
            <a:off x="7098912" y="1795142"/>
            <a:ext cx="359651" cy="361560"/>
            <a:chOff x="7098912" y="1969392"/>
            <a:chExt cx="359651" cy="361560"/>
          </a:xfrm>
        </p:grpSpPr>
        <p:sp>
          <p:nvSpPr>
            <p:cNvPr id="18927" name="Google Shape;18927;p78"/>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78"/>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78"/>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78"/>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78"/>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78"/>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78"/>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78"/>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78"/>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78"/>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78"/>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78"/>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78"/>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40" name="Google Shape;18940;p78"/>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41" name="Google Shape;18941;p78"/>
          <p:cNvGrpSpPr/>
          <p:nvPr/>
        </p:nvGrpSpPr>
        <p:grpSpPr>
          <a:xfrm>
            <a:off x="5352728" y="1815989"/>
            <a:ext cx="327091" cy="322508"/>
            <a:chOff x="5352728" y="1990239"/>
            <a:chExt cx="327091" cy="322508"/>
          </a:xfrm>
        </p:grpSpPr>
        <p:sp>
          <p:nvSpPr>
            <p:cNvPr id="18942" name="Google Shape;18942;p78"/>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78"/>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78"/>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5" name="Google Shape;18945;p78"/>
          <p:cNvGrpSpPr/>
          <p:nvPr/>
        </p:nvGrpSpPr>
        <p:grpSpPr>
          <a:xfrm>
            <a:off x="7538896" y="1795906"/>
            <a:ext cx="361147" cy="361529"/>
            <a:chOff x="7538896" y="1970156"/>
            <a:chExt cx="361147" cy="361529"/>
          </a:xfrm>
        </p:grpSpPr>
        <p:sp>
          <p:nvSpPr>
            <p:cNvPr id="18946" name="Google Shape;18946;p78"/>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78"/>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78"/>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78"/>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78"/>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78"/>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2" name="Google Shape;18952;p78"/>
          <p:cNvGrpSpPr/>
          <p:nvPr/>
        </p:nvGrpSpPr>
        <p:grpSpPr>
          <a:xfrm>
            <a:off x="4896099" y="1796670"/>
            <a:ext cx="358155" cy="358123"/>
            <a:chOff x="4896099" y="1970920"/>
            <a:chExt cx="358155" cy="358123"/>
          </a:xfrm>
        </p:grpSpPr>
        <p:sp>
          <p:nvSpPr>
            <p:cNvPr id="18953" name="Google Shape;18953;p78"/>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78"/>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78"/>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6" name="Google Shape;18956;p78"/>
          <p:cNvGrpSpPr/>
          <p:nvPr/>
        </p:nvGrpSpPr>
        <p:grpSpPr>
          <a:xfrm>
            <a:off x="4048787" y="2802769"/>
            <a:ext cx="283488" cy="198604"/>
            <a:chOff x="4048787" y="2977019"/>
            <a:chExt cx="283488" cy="198604"/>
          </a:xfrm>
        </p:grpSpPr>
        <p:sp>
          <p:nvSpPr>
            <p:cNvPr id="18957" name="Google Shape;18957;p78"/>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78"/>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78"/>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78"/>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78"/>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78"/>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3" name="Google Shape;18963;p78"/>
          <p:cNvGrpSpPr/>
          <p:nvPr/>
        </p:nvGrpSpPr>
        <p:grpSpPr>
          <a:xfrm>
            <a:off x="4054103" y="2255941"/>
            <a:ext cx="218687" cy="349052"/>
            <a:chOff x="4054103" y="2430191"/>
            <a:chExt cx="218687" cy="349052"/>
          </a:xfrm>
        </p:grpSpPr>
        <p:sp>
          <p:nvSpPr>
            <p:cNvPr id="18964" name="Google Shape;18964;p78"/>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78"/>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6" name="Google Shape;18966;p78"/>
          <p:cNvGrpSpPr/>
          <p:nvPr/>
        </p:nvGrpSpPr>
        <p:grpSpPr>
          <a:xfrm>
            <a:off x="2185128" y="2253299"/>
            <a:ext cx="382758" cy="356595"/>
            <a:chOff x="2185128" y="2427549"/>
            <a:chExt cx="382758" cy="356595"/>
          </a:xfrm>
        </p:grpSpPr>
        <p:sp>
          <p:nvSpPr>
            <p:cNvPr id="18967" name="Google Shape;18967;p78"/>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78"/>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78"/>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78"/>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1" name="Google Shape;18971;p78"/>
          <p:cNvGrpSpPr/>
          <p:nvPr/>
        </p:nvGrpSpPr>
        <p:grpSpPr>
          <a:xfrm>
            <a:off x="2656907" y="2265043"/>
            <a:ext cx="332757" cy="332343"/>
            <a:chOff x="2656907" y="2439293"/>
            <a:chExt cx="332757" cy="332343"/>
          </a:xfrm>
        </p:grpSpPr>
        <p:sp>
          <p:nvSpPr>
            <p:cNvPr id="18972" name="Google Shape;18972;p78"/>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78"/>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78"/>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78"/>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78"/>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78"/>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78"/>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9" name="Google Shape;18979;p78"/>
          <p:cNvGrpSpPr/>
          <p:nvPr/>
        </p:nvGrpSpPr>
        <p:grpSpPr>
          <a:xfrm>
            <a:off x="1731523" y="2248366"/>
            <a:ext cx="399435" cy="365698"/>
            <a:chOff x="1731523" y="2422616"/>
            <a:chExt cx="399435" cy="365698"/>
          </a:xfrm>
        </p:grpSpPr>
        <p:sp>
          <p:nvSpPr>
            <p:cNvPr id="18980" name="Google Shape;18980;p78"/>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78"/>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78"/>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3" name="Google Shape;18983;p78"/>
          <p:cNvGrpSpPr/>
          <p:nvPr/>
        </p:nvGrpSpPr>
        <p:grpSpPr>
          <a:xfrm>
            <a:off x="3097241" y="2259314"/>
            <a:ext cx="344883" cy="343387"/>
            <a:chOff x="3097241" y="2433564"/>
            <a:chExt cx="344883" cy="343387"/>
          </a:xfrm>
        </p:grpSpPr>
        <p:sp>
          <p:nvSpPr>
            <p:cNvPr id="18984" name="Google Shape;18984;p78"/>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78"/>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78"/>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78"/>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78"/>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78"/>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78"/>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78"/>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78"/>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3" name="Google Shape;18993;p78"/>
          <p:cNvGrpSpPr/>
          <p:nvPr/>
        </p:nvGrpSpPr>
        <p:grpSpPr>
          <a:xfrm>
            <a:off x="1278299" y="2265043"/>
            <a:ext cx="410829" cy="332343"/>
            <a:chOff x="1278299" y="2439293"/>
            <a:chExt cx="410829" cy="332343"/>
          </a:xfrm>
        </p:grpSpPr>
        <p:sp>
          <p:nvSpPr>
            <p:cNvPr id="18994" name="Google Shape;18994;p78"/>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78"/>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78"/>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78"/>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78"/>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78"/>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78"/>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78"/>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2" name="Google Shape;19002;p78"/>
          <p:cNvGrpSpPr/>
          <p:nvPr/>
        </p:nvGrpSpPr>
        <p:grpSpPr>
          <a:xfrm>
            <a:off x="2661459" y="1840751"/>
            <a:ext cx="322508" cy="273494"/>
            <a:chOff x="2661459" y="2015001"/>
            <a:chExt cx="322508" cy="273494"/>
          </a:xfrm>
        </p:grpSpPr>
        <p:sp>
          <p:nvSpPr>
            <p:cNvPr id="19003" name="Google Shape;19003;p78"/>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78"/>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5" name="Google Shape;19005;p78"/>
          <p:cNvGrpSpPr/>
          <p:nvPr/>
        </p:nvGrpSpPr>
        <p:grpSpPr>
          <a:xfrm>
            <a:off x="870939" y="2265043"/>
            <a:ext cx="331993" cy="331993"/>
            <a:chOff x="870939" y="2439293"/>
            <a:chExt cx="331993" cy="331993"/>
          </a:xfrm>
        </p:grpSpPr>
        <p:sp>
          <p:nvSpPr>
            <p:cNvPr id="19006" name="Google Shape;19006;p78"/>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78"/>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78"/>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78"/>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78"/>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78"/>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78"/>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78"/>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78"/>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78"/>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78"/>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78"/>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78"/>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78"/>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78"/>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78"/>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2" name="Google Shape;19022;p78"/>
          <p:cNvGrpSpPr/>
          <p:nvPr/>
        </p:nvGrpSpPr>
        <p:grpSpPr>
          <a:xfrm>
            <a:off x="6644957" y="2282103"/>
            <a:ext cx="371395" cy="278904"/>
            <a:chOff x="6644957" y="2456353"/>
            <a:chExt cx="371395" cy="278904"/>
          </a:xfrm>
        </p:grpSpPr>
        <p:sp>
          <p:nvSpPr>
            <p:cNvPr id="19023" name="Google Shape;19023;p78"/>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78"/>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78"/>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78"/>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78"/>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8" name="Google Shape;19028;p78"/>
          <p:cNvGrpSpPr/>
          <p:nvPr/>
        </p:nvGrpSpPr>
        <p:grpSpPr>
          <a:xfrm>
            <a:off x="5388757" y="2240409"/>
            <a:ext cx="260349" cy="362292"/>
            <a:chOff x="5388757" y="2414659"/>
            <a:chExt cx="260349" cy="362292"/>
          </a:xfrm>
        </p:grpSpPr>
        <p:sp>
          <p:nvSpPr>
            <p:cNvPr id="19029" name="Google Shape;19029;p78"/>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78"/>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78"/>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78"/>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78"/>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78"/>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78"/>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78"/>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78"/>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78"/>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78"/>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78"/>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78"/>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78"/>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78"/>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78"/>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5" name="Google Shape;19045;p78"/>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78"/>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78"/>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78"/>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9" name="Google Shape;19049;p78"/>
          <p:cNvGrpSpPr/>
          <p:nvPr/>
        </p:nvGrpSpPr>
        <p:grpSpPr>
          <a:xfrm>
            <a:off x="3567142" y="2731507"/>
            <a:ext cx="348288" cy="340331"/>
            <a:chOff x="3567142" y="2905757"/>
            <a:chExt cx="348288" cy="340331"/>
          </a:xfrm>
        </p:grpSpPr>
        <p:sp>
          <p:nvSpPr>
            <p:cNvPr id="19050" name="Google Shape;19050;p78"/>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78"/>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78"/>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78"/>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78"/>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5" name="Google Shape;19055;p78"/>
          <p:cNvGrpSpPr/>
          <p:nvPr/>
        </p:nvGrpSpPr>
        <p:grpSpPr>
          <a:xfrm>
            <a:off x="870939" y="1801571"/>
            <a:ext cx="332375" cy="350071"/>
            <a:chOff x="870939" y="1975821"/>
            <a:chExt cx="332375" cy="350071"/>
          </a:xfrm>
        </p:grpSpPr>
        <p:sp>
          <p:nvSpPr>
            <p:cNvPr id="19056" name="Google Shape;19056;p78"/>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78"/>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78"/>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78"/>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0" name="Google Shape;19060;p78"/>
          <p:cNvGrpSpPr/>
          <p:nvPr/>
        </p:nvGrpSpPr>
        <p:grpSpPr>
          <a:xfrm>
            <a:off x="7967103" y="2240791"/>
            <a:ext cx="355863" cy="361911"/>
            <a:chOff x="7967103" y="2415041"/>
            <a:chExt cx="355863" cy="361911"/>
          </a:xfrm>
        </p:grpSpPr>
        <p:sp>
          <p:nvSpPr>
            <p:cNvPr id="19061" name="Google Shape;19061;p78"/>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78"/>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78"/>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78"/>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78"/>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78"/>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78"/>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78"/>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78"/>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78"/>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78"/>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2" name="Google Shape;19072;p78"/>
          <p:cNvGrpSpPr/>
          <p:nvPr/>
        </p:nvGrpSpPr>
        <p:grpSpPr>
          <a:xfrm>
            <a:off x="7529411" y="2240409"/>
            <a:ext cx="355863" cy="362292"/>
            <a:chOff x="7529411" y="2414659"/>
            <a:chExt cx="355863" cy="362292"/>
          </a:xfrm>
        </p:grpSpPr>
        <p:sp>
          <p:nvSpPr>
            <p:cNvPr id="19073" name="Google Shape;19073;p78"/>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78"/>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78"/>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78"/>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78"/>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78"/>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78"/>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78"/>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78"/>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78"/>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78"/>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78"/>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5" name="Google Shape;19085;p78"/>
          <p:cNvGrpSpPr/>
          <p:nvPr/>
        </p:nvGrpSpPr>
        <p:grpSpPr>
          <a:xfrm>
            <a:off x="5733194" y="2257468"/>
            <a:ext cx="446826" cy="327059"/>
            <a:chOff x="5733194" y="2431718"/>
            <a:chExt cx="446826" cy="327059"/>
          </a:xfrm>
        </p:grpSpPr>
        <p:sp>
          <p:nvSpPr>
            <p:cNvPr id="19086" name="Google Shape;19086;p78"/>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78"/>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78"/>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9" name="Google Shape;19089;p78"/>
          <p:cNvGrpSpPr/>
          <p:nvPr/>
        </p:nvGrpSpPr>
        <p:grpSpPr>
          <a:xfrm>
            <a:off x="4876780" y="2243814"/>
            <a:ext cx="407774" cy="356627"/>
            <a:chOff x="4876780" y="2418064"/>
            <a:chExt cx="407774" cy="356627"/>
          </a:xfrm>
        </p:grpSpPr>
        <p:sp>
          <p:nvSpPr>
            <p:cNvPr id="19090" name="Google Shape;19090;p78"/>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78"/>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78"/>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78"/>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78"/>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78"/>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78"/>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78"/>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8" name="Google Shape;19098;p78"/>
          <p:cNvGrpSpPr/>
          <p:nvPr/>
        </p:nvGrpSpPr>
        <p:grpSpPr>
          <a:xfrm>
            <a:off x="7070872" y="2236621"/>
            <a:ext cx="398321" cy="371013"/>
            <a:chOff x="7070872" y="2410871"/>
            <a:chExt cx="398321" cy="371013"/>
          </a:xfrm>
        </p:grpSpPr>
        <p:sp>
          <p:nvSpPr>
            <p:cNvPr id="19099" name="Google Shape;19099;p78"/>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78"/>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78"/>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78"/>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03" name="Google Shape;19103;p78"/>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04" name="Google Shape;19104;p78"/>
          <p:cNvGrpSpPr/>
          <p:nvPr/>
        </p:nvGrpSpPr>
        <p:grpSpPr>
          <a:xfrm>
            <a:off x="5318259" y="2807861"/>
            <a:ext cx="371013" cy="220787"/>
            <a:chOff x="5318259" y="2982111"/>
            <a:chExt cx="371013" cy="220787"/>
          </a:xfrm>
        </p:grpSpPr>
        <p:sp>
          <p:nvSpPr>
            <p:cNvPr id="19105" name="Google Shape;19105;p78"/>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78"/>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78"/>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78"/>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78"/>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78"/>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78"/>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78"/>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3" name="Google Shape;19113;p78"/>
          <p:cNvGrpSpPr/>
          <p:nvPr/>
        </p:nvGrpSpPr>
        <p:grpSpPr>
          <a:xfrm>
            <a:off x="7073928" y="2731507"/>
            <a:ext cx="371395" cy="371809"/>
            <a:chOff x="7073928" y="2905757"/>
            <a:chExt cx="371395" cy="371809"/>
          </a:xfrm>
        </p:grpSpPr>
        <p:sp>
          <p:nvSpPr>
            <p:cNvPr id="19114" name="Google Shape;19114;p78"/>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78"/>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78"/>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7" name="Google Shape;19117;p78"/>
          <p:cNvGrpSpPr/>
          <p:nvPr/>
        </p:nvGrpSpPr>
        <p:grpSpPr>
          <a:xfrm>
            <a:off x="6188327" y="2781158"/>
            <a:ext cx="371395" cy="272857"/>
            <a:chOff x="6188327" y="2955408"/>
            <a:chExt cx="371395" cy="272857"/>
          </a:xfrm>
        </p:grpSpPr>
        <p:sp>
          <p:nvSpPr>
            <p:cNvPr id="19118" name="Google Shape;19118;p78"/>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78"/>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0" name="Google Shape;19120;p78"/>
          <p:cNvGrpSpPr/>
          <p:nvPr/>
        </p:nvGrpSpPr>
        <p:grpSpPr>
          <a:xfrm>
            <a:off x="7521454" y="2731889"/>
            <a:ext cx="359651" cy="371013"/>
            <a:chOff x="7521454" y="2906139"/>
            <a:chExt cx="359651" cy="371013"/>
          </a:xfrm>
        </p:grpSpPr>
        <p:sp>
          <p:nvSpPr>
            <p:cNvPr id="19121" name="Google Shape;19121;p78"/>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78"/>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78"/>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78"/>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78"/>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6" name="Google Shape;19126;p78"/>
          <p:cNvGrpSpPr/>
          <p:nvPr/>
        </p:nvGrpSpPr>
        <p:grpSpPr>
          <a:xfrm>
            <a:off x="5782845" y="2732271"/>
            <a:ext cx="301661" cy="371013"/>
            <a:chOff x="5782845" y="2906521"/>
            <a:chExt cx="301661" cy="371013"/>
          </a:xfrm>
        </p:grpSpPr>
        <p:sp>
          <p:nvSpPr>
            <p:cNvPr id="19127" name="Google Shape;19127;p78"/>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8" name="Google Shape;19128;p78"/>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78"/>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0" name="Google Shape;19130;p78"/>
          <p:cNvGrpSpPr/>
          <p:nvPr/>
        </p:nvGrpSpPr>
        <p:grpSpPr>
          <a:xfrm>
            <a:off x="3539102" y="2253299"/>
            <a:ext cx="355099" cy="355481"/>
            <a:chOff x="3539102" y="2427549"/>
            <a:chExt cx="355099" cy="355481"/>
          </a:xfrm>
        </p:grpSpPr>
        <p:sp>
          <p:nvSpPr>
            <p:cNvPr id="19131" name="Google Shape;19131;p78"/>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78"/>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3" name="Google Shape;19133;p78"/>
          <p:cNvGrpSpPr/>
          <p:nvPr/>
        </p:nvGrpSpPr>
        <p:grpSpPr>
          <a:xfrm>
            <a:off x="6630539" y="2743252"/>
            <a:ext cx="371777" cy="349434"/>
            <a:chOff x="6630539" y="2917502"/>
            <a:chExt cx="371777" cy="349434"/>
          </a:xfrm>
        </p:grpSpPr>
        <p:sp>
          <p:nvSpPr>
            <p:cNvPr id="19134" name="Google Shape;19134;p78"/>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78"/>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78"/>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78"/>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78"/>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78"/>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78"/>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1" name="Google Shape;19141;p78"/>
          <p:cNvGrpSpPr/>
          <p:nvPr/>
        </p:nvGrpSpPr>
        <p:grpSpPr>
          <a:xfrm>
            <a:off x="2171474" y="3194979"/>
            <a:ext cx="408156" cy="343737"/>
            <a:chOff x="2171474" y="3369229"/>
            <a:chExt cx="408156" cy="343737"/>
          </a:xfrm>
        </p:grpSpPr>
        <p:sp>
          <p:nvSpPr>
            <p:cNvPr id="19142" name="Google Shape;19142;p78"/>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78"/>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78"/>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78"/>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6" name="Google Shape;19146;p78"/>
          <p:cNvGrpSpPr/>
          <p:nvPr/>
        </p:nvGrpSpPr>
        <p:grpSpPr>
          <a:xfrm>
            <a:off x="4891198" y="2750858"/>
            <a:ext cx="334634" cy="334634"/>
            <a:chOff x="4891198" y="2925108"/>
            <a:chExt cx="334634" cy="334634"/>
          </a:xfrm>
        </p:grpSpPr>
        <p:sp>
          <p:nvSpPr>
            <p:cNvPr id="19147" name="Google Shape;19147;p78"/>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78"/>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78"/>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78"/>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78"/>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78"/>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78"/>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78"/>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5" name="Google Shape;19155;p78"/>
          <p:cNvGrpSpPr/>
          <p:nvPr/>
        </p:nvGrpSpPr>
        <p:grpSpPr>
          <a:xfrm>
            <a:off x="7976174" y="2750858"/>
            <a:ext cx="334666" cy="334634"/>
            <a:chOff x="7976174" y="2925108"/>
            <a:chExt cx="334666" cy="334634"/>
          </a:xfrm>
        </p:grpSpPr>
        <p:sp>
          <p:nvSpPr>
            <p:cNvPr id="19156" name="Google Shape;19156;p78"/>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78"/>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78"/>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78"/>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0" name="Google Shape;19160;p78"/>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78"/>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78"/>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78"/>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78"/>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5" name="Google Shape;19165;p78"/>
          <p:cNvGrpSpPr/>
          <p:nvPr/>
        </p:nvGrpSpPr>
        <p:grpSpPr>
          <a:xfrm>
            <a:off x="3091957" y="3199881"/>
            <a:ext cx="354717" cy="332757"/>
            <a:chOff x="3091957" y="3374131"/>
            <a:chExt cx="354717" cy="332757"/>
          </a:xfrm>
        </p:grpSpPr>
        <p:sp>
          <p:nvSpPr>
            <p:cNvPr id="19166" name="Google Shape;19166;p78"/>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78"/>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78"/>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78"/>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78"/>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78"/>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2" name="Google Shape;19172;p78"/>
          <p:cNvGrpSpPr/>
          <p:nvPr/>
        </p:nvGrpSpPr>
        <p:grpSpPr>
          <a:xfrm>
            <a:off x="3988156" y="3205960"/>
            <a:ext cx="353954" cy="318880"/>
            <a:chOff x="3988156" y="3380210"/>
            <a:chExt cx="353954" cy="318880"/>
          </a:xfrm>
        </p:grpSpPr>
        <p:sp>
          <p:nvSpPr>
            <p:cNvPr id="19173" name="Google Shape;19173;p78"/>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78"/>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78"/>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78"/>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78"/>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8" name="Google Shape;19178;p78"/>
          <p:cNvGrpSpPr/>
          <p:nvPr/>
        </p:nvGrpSpPr>
        <p:grpSpPr>
          <a:xfrm>
            <a:off x="3541011" y="3193070"/>
            <a:ext cx="348257" cy="346188"/>
            <a:chOff x="3541011" y="3367320"/>
            <a:chExt cx="348257" cy="346188"/>
          </a:xfrm>
        </p:grpSpPr>
        <p:sp>
          <p:nvSpPr>
            <p:cNvPr id="19179" name="Google Shape;19179;p78"/>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78"/>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78"/>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78"/>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3" name="Google Shape;19183;p78"/>
          <p:cNvGrpSpPr/>
          <p:nvPr/>
        </p:nvGrpSpPr>
        <p:grpSpPr>
          <a:xfrm>
            <a:off x="1314678" y="3183967"/>
            <a:ext cx="334666" cy="365348"/>
            <a:chOff x="1314678" y="3358217"/>
            <a:chExt cx="334666" cy="365348"/>
          </a:xfrm>
        </p:grpSpPr>
        <p:sp>
          <p:nvSpPr>
            <p:cNvPr id="19184" name="Google Shape;19184;p78"/>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78"/>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78"/>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78"/>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78"/>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9" name="Google Shape;19189;p78"/>
          <p:cNvGrpSpPr/>
          <p:nvPr/>
        </p:nvGrpSpPr>
        <p:grpSpPr>
          <a:xfrm>
            <a:off x="1748582" y="3198385"/>
            <a:ext cx="359269" cy="335780"/>
            <a:chOff x="1748582" y="3372635"/>
            <a:chExt cx="359269" cy="335780"/>
          </a:xfrm>
        </p:grpSpPr>
        <p:sp>
          <p:nvSpPr>
            <p:cNvPr id="19190" name="Google Shape;19190;p78"/>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91" name="Google Shape;19191;p78"/>
            <p:cNvGrpSpPr/>
            <p:nvPr/>
          </p:nvGrpSpPr>
          <p:grpSpPr>
            <a:xfrm>
              <a:off x="1748582" y="3372635"/>
              <a:ext cx="333520" cy="335780"/>
              <a:chOff x="1748582" y="3372635"/>
              <a:chExt cx="333520" cy="335780"/>
            </a:xfrm>
          </p:grpSpPr>
          <p:sp>
            <p:nvSpPr>
              <p:cNvPr id="19192" name="Google Shape;19192;p78"/>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78"/>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78"/>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195" name="Google Shape;19195;p78"/>
          <p:cNvGrpSpPr/>
          <p:nvPr/>
        </p:nvGrpSpPr>
        <p:grpSpPr>
          <a:xfrm>
            <a:off x="2640993" y="3183585"/>
            <a:ext cx="365348" cy="364966"/>
            <a:chOff x="2640993" y="3357835"/>
            <a:chExt cx="365348" cy="364966"/>
          </a:xfrm>
        </p:grpSpPr>
        <p:sp>
          <p:nvSpPr>
            <p:cNvPr id="19196" name="Google Shape;19196;p78"/>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78"/>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78"/>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78"/>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78"/>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78"/>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78"/>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78"/>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78"/>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78"/>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6" name="Google Shape;19206;p78"/>
          <p:cNvGrpSpPr/>
          <p:nvPr/>
        </p:nvGrpSpPr>
        <p:grpSpPr>
          <a:xfrm>
            <a:off x="4886264" y="3191924"/>
            <a:ext cx="350548" cy="350198"/>
            <a:chOff x="4886264" y="3366174"/>
            <a:chExt cx="350548" cy="350198"/>
          </a:xfrm>
        </p:grpSpPr>
        <p:sp>
          <p:nvSpPr>
            <p:cNvPr id="19207" name="Google Shape;19207;p78"/>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78"/>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78"/>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78"/>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78"/>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78"/>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78"/>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78"/>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78"/>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78"/>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78"/>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78"/>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78"/>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0" name="Google Shape;19220;p78"/>
          <p:cNvGrpSpPr/>
          <p:nvPr/>
        </p:nvGrpSpPr>
        <p:grpSpPr>
          <a:xfrm>
            <a:off x="5331913" y="3239697"/>
            <a:ext cx="347143" cy="254684"/>
            <a:chOff x="5331913" y="3413947"/>
            <a:chExt cx="347143" cy="254684"/>
          </a:xfrm>
        </p:grpSpPr>
        <p:sp>
          <p:nvSpPr>
            <p:cNvPr id="19221" name="Google Shape;19221;p78"/>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78"/>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78"/>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78"/>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78"/>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78"/>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7" name="Google Shape;19227;p78"/>
          <p:cNvGrpSpPr/>
          <p:nvPr/>
        </p:nvGrpSpPr>
        <p:grpSpPr>
          <a:xfrm>
            <a:off x="5776798" y="3235528"/>
            <a:ext cx="346379" cy="264518"/>
            <a:chOff x="5776798" y="3409778"/>
            <a:chExt cx="346379" cy="264518"/>
          </a:xfrm>
        </p:grpSpPr>
        <p:sp>
          <p:nvSpPr>
            <p:cNvPr id="19228" name="Google Shape;19228;p78"/>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78"/>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78"/>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78"/>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78"/>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78"/>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4" name="Google Shape;19234;p78"/>
          <p:cNvGrpSpPr/>
          <p:nvPr/>
        </p:nvGrpSpPr>
        <p:grpSpPr>
          <a:xfrm>
            <a:off x="7108015" y="3222255"/>
            <a:ext cx="344883" cy="290299"/>
            <a:chOff x="7108015" y="3396505"/>
            <a:chExt cx="344883" cy="290299"/>
          </a:xfrm>
        </p:grpSpPr>
        <p:sp>
          <p:nvSpPr>
            <p:cNvPr id="19235" name="Google Shape;19235;p78"/>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78"/>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78"/>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78"/>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9" name="Google Shape;19239;p78"/>
          <p:cNvGrpSpPr/>
          <p:nvPr/>
        </p:nvGrpSpPr>
        <p:grpSpPr>
          <a:xfrm>
            <a:off x="7551754" y="3216558"/>
            <a:ext cx="344883" cy="301311"/>
            <a:chOff x="7551754" y="3390808"/>
            <a:chExt cx="344883" cy="301311"/>
          </a:xfrm>
        </p:grpSpPr>
        <p:sp>
          <p:nvSpPr>
            <p:cNvPr id="19240" name="Google Shape;19240;p78"/>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78"/>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78"/>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78"/>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78"/>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78"/>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78"/>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78"/>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78"/>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78"/>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78"/>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1" name="Google Shape;19251;p78"/>
          <p:cNvGrpSpPr/>
          <p:nvPr/>
        </p:nvGrpSpPr>
        <p:grpSpPr>
          <a:xfrm>
            <a:off x="6707084" y="3213153"/>
            <a:ext cx="261145" cy="308504"/>
            <a:chOff x="6707084" y="3387403"/>
            <a:chExt cx="261145" cy="308504"/>
          </a:xfrm>
        </p:grpSpPr>
        <p:sp>
          <p:nvSpPr>
            <p:cNvPr id="19252" name="Google Shape;19252;p78"/>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78"/>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78"/>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78"/>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6" name="Google Shape;19256;p78"/>
          <p:cNvGrpSpPr/>
          <p:nvPr/>
        </p:nvGrpSpPr>
        <p:grpSpPr>
          <a:xfrm>
            <a:off x="848978" y="4123387"/>
            <a:ext cx="377824" cy="324418"/>
            <a:chOff x="848978" y="4297637"/>
            <a:chExt cx="377824" cy="324418"/>
          </a:xfrm>
        </p:grpSpPr>
        <p:sp>
          <p:nvSpPr>
            <p:cNvPr id="19257" name="Google Shape;19257;p78"/>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78"/>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9" name="Google Shape;19259;p78"/>
          <p:cNvGrpSpPr/>
          <p:nvPr/>
        </p:nvGrpSpPr>
        <p:grpSpPr>
          <a:xfrm>
            <a:off x="1754279" y="4112343"/>
            <a:ext cx="351439" cy="345965"/>
            <a:chOff x="1754279" y="4286593"/>
            <a:chExt cx="351439" cy="345965"/>
          </a:xfrm>
        </p:grpSpPr>
        <p:sp>
          <p:nvSpPr>
            <p:cNvPr id="19260" name="Google Shape;19260;p78"/>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78"/>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78"/>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78"/>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78"/>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5" name="Google Shape;19265;p78"/>
          <p:cNvGrpSpPr/>
          <p:nvPr/>
        </p:nvGrpSpPr>
        <p:grpSpPr>
          <a:xfrm>
            <a:off x="3996113" y="4116926"/>
            <a:ext cx="336512" cy="335048"/>
            <a:chOff x="3996113" y="4291176"/>
            <a:chExt cx="336512" cy="335048"/>
          </a:xfrm>
        </p:grpSpPr>
        <p:sp>
          <p:nvSpPr>
            <p:cNvPr id="19266" name="Google Shape;19266;p78"/>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78"/>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78"/>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69" name="Google Shape;19269;p78"/>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70" name="Google Shape;19270;p78"/>
          <p:cNvGrpSpPr/>
          <p:nvPr/>
        </p:nvGrpSpPr>
        <p:grpSpPr>
          <a:xfrm>
            <a:off x="2179081" y="4111261"/>
            <a:ext cx="397525" cy="348670"/>
            <a:chOff x="2179081" y="4285511"/>
            <a:chExt cx="397525" cy="348670"/>
          </a:xfrm>
        </p:grpSpPr>
        <p:sp>
          <p:nvSpPr>
            <p:cNvPr id="19271" name="Google Shape;19271;p78"/>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78"/>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3" name="Google Shape;19273;p78"/>
          <p:cNvGrpSpPr/>
          <p:nvPr/>
        </p:nvGrpSpPr>
        <p:grpSpPr>
          <a:xfrm>
            <a:off x="3584201" y="4120746"/>
            <a:ext cx="267574" cy="329415"/>
            <a:chOff x="3584201" y="4294996"/>
            <a:chExt cx="267574" cy="329415"/>
          </a:xfrm>
        </p:grpSpPr>
        <p:sp>
          <p:nvSpPr>
            <p:cNvPr id="19274" name="Google Shape;19274;p78"/>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78"/>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78"/>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78"/>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8" name="Google Shape;19278;p78"/>
          <p:cNvGrpSpPr/>
          <p:nvPr/>
        </p:nvGrpSpPr>
        <p:grpSpPr>
          <a:xfrm>
            <a:off x="3082855" y="4121478"/>
            <a:ext cx="375946" cy="327823"/>
            <a:chOff x="3082855" y="4295728"/>
            <a:chExt cx="375946" cy="327823"/>
          </a:xfrm>
        </p:grpSpPr>
        <p:sp>
          <p:nvSpPr>
            <p:cNvPr id="19279" name="Google Shape;19279;p78"/>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78"/>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78"/>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78"/>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78"/>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78"/>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78"/>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78"/>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78"/>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78"/>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78"/>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0" name="Google Shape;19290;p78"/>
          <p:cNvGrpSpPr/>
          <p:nvPr/>
        </p:nvGrpSpPr>
        <p:grpSpPr>
          <a:xfrm>
            <a:off x="2749016" y="4116926"/>
            <a:ext cx="150831" cy="336926"/>
            <a:chOff x="2749016" y="4291176"/>
            <a:chExt cx="150831" cy="336926"/>
          </a:xfrm>
        </p:grpSpPr>
        <p:sp>
          <p:nvSpPr>
            <p:cNvPr id="19291" name="Google Shape;19291;p78"/>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78"/>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78"/>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78"/>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5" name="Google Shape;19295;p78"/>
          <p:cNvGrpSpPr/>
          <p:nvPr/>
        </p:nvGrpSpPr>
        <p:grpSpPr>
          <a:xfrm>
            <a:off x="7127716" y="4105182"/>
            <a:ext cx="248254" cy="361942"/>
            <a:chOff x="7127716" y="4279432"/>
            <a:chExt cx="248254" cy="361942"/>
          </a:xfrm>
        </p:grpSpPr>
        <p:sp>
          <p:nvSpPr>
            <p:cNvPr id="19296" name="Google Shape;19296;p78"/>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78"/>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78"/>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78"/>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78"/>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78"/>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78"/>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78"/>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78"/>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5" name="Google Shape;19305;p78"/>
          <p:cNvGrpSpPr/>
          <p:nvPr/>
        </p:nvGrpSpPr>
        <p:grpSpPr>
          <a:xfrm>
            <a:off x="7565408" y="4105182"/>
            <a:ext cx="248255" cy="361942"/>
            <a:chOff x="7565408" y="4279432"/>
            <a:chExt cx="248255" cy="361942"/>
          </a:xfrm>
        </p:grpSpPr>
        <p:sp>
          <p:nvSpPr>
            <p:cNvPr id="19306" name="Google Shape;19306;p78"/>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78"/>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78"/>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78"/>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78"/>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78"/>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78"/>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78"/>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4" name="Google Shape;19314;p78"/>
          <p:cNvGrpSpPr/>
          <p:nvPr/>
        </p:nvGrpSpPr>
        <p:grpSpPr>
          <a:xfrm>
            <a:off x="6264109" y="4105182"/>
            <a:ext cx="225498" cy="361560"/>
            <a:chOff x="6264109" y="4279432"/>
            <a:chExt cx="225498" cy="361560"/>
          </a:xfrm>
        </p:grpSpPr>
        <p:sp>
          <p:nvSpPr>
            <p:cNvPr id="19315" name="Google Shape;19315;p78"/>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78"/>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7" name="Google Shape;19317;p78"/>
          <p:cNvGrpSpPr/>
          <p:nvPr/>
        </p:nvGrpSpPr>
        <p:grpSpPr>
          <a:xfrm>
            <a:off x="7929578" y="4110115"/>
            <a:ext cx="395266" cy="351312"/>
            <a:chOff x="7929578" y="4284365"/>
            <a:chExt cx="395266" cy="351312"/>
          </a:xfrm>
        </p:grpSpPr>
        <p:sp>
          <p:nvSpPr>
            <p:cNvPr id="19318" name="Google Shape;19318;p78"/>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78"/>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78"/>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78"/>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2" name="Google Shape;19322;p78"/>
          <p:cNvGrpSpPr/>
          <p:nvPr/>
        </p:nvGrpSpPr>
        <p:grpSpPr>
          <a:xfrm>
            <a:off x="6595502" y="4149527"/>
            <a:ext cx="426315" cy="332826"/>
            <a:chOff x="6639652" y="4323777"/>
            <a:chExt cx="426315" cy="332826"/>
          </a:xfrm>
        </p:grpSpPr>
        <p:sp>
          <p:nvSpPr>
            <p:cNvPr id="19323" name="Google Shape;19323;p78"/>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78"/>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78"/>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78"/>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78"/>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78"/>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78"/>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78"/>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78"/>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78"/>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3" name="Google Shape;19333;p78"/>
          <p:cNvGrpSpPr/>
          <p:nvPr/>
        </p:nvGrpSpPr>
        <p:grpSpPr>
          <a:xfrm>
            <a:off x="5357662" y="4123387"/>
            <a:ext cx="287275" cy="326296"/>
            <a:chOff x="5357662" y="4297637"/>
            <a:chExt cx="287275" cy="326296"/>
          </a:xfrm>
        </p:grpSpPr>
        <p:sp>
          <p:nvSpPr>
            <p:cNvPr id="19334" name="Google Shape;19334;p78"/>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78"/>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78"/>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78"/>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78"/>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9" name="Google Shape;19339;p78"/>
          <p:cNvGrpSpPr/>
          <p:nvPr/>
        </p:nvGrpSpPr>
        <p:grpSpPr>
          <a:xfrm>
            <a:off x="5774124" y="4120300"/>
            <a:ext cx="331611" cy="331674"/>
            <a:chOff x="5774124" y="4294550"/>
            <a:chExt cx="331611" cy="331674"/>
          </a:xfrm>
        </p:grpSpPr>
        <p:sp>
          <p:nvSpPr>
            <p:cNvPr id="19340" name="Google Shape;19340;p78"/>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78"/>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2" name="Google Shape;19342;p78"/>
          <p:cNvGrpSpPr/>
          <p:nvPr/>
        </p:nvGrpSpPr>
        <p:grpSpPr>
          <a:xfrm>
            <a:off x="4890434" y="4113139"/>
            <a:ext cx="345997" cy="346029"/>
            <a:chOff x="4890434" y="4287389"/>
            <a:chExt cx="345997" cy="346029"/>
          </a:xfrm>
        </p:grpSpPr>
        <p:sp>
          <p:nvSpPr>
            <p:cNvPr id="19343" name="Google Shape;19343;p78"/>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78"/>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78"/>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78"/>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78"/>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78"/>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78"/>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0" name="Google Shape;19350;p78"/>
          <p:cNvGrpSpPr/>
          <p:nvPr/>
        </p:nvGrpSpPr>
        <p:grpSpPr>
          <a:xfrm>
            <a:off x="2165809" y="3636809"/>
            <a:ext cx="422542" cy="342973"/>
            <a:chOff x="2165809" y="3811059"/>
            <a:chExt cx="422542" cy="342973"/>
          </a:xfrm>
        </p:grpSpPr>
        <p:sp>
          <p:nvSpPr>
            <p:cNvPr id="19351" name="Google Shape;19351;p78"/>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78"/>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78"/>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78"/>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78"/>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78"/>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78"/>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78"/>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78"/>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78"/>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78"/>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2" name="Google Shape;19362;p78"/>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3" name="Google Shape;19363;p78"/>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78"/>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78"/>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78"/>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78"/>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78"/>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69" name="Google Shape;19369;p78"/>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70" name="Google Shape;19370;p78"/>
          <p:cNvGrpSpPr/>
          <p:nvPr/>
        </p:nvGrpSpPr>
        <p:grpSpPr>
          <a:xfrm>
            <a:off x="903530" y="3631875"/>
            <a:ext cx="264550" cy="353222"/>
            <a:chOff x="903530" y="3806125"/>
            <a:chExt cx="264550" cy="353222"/>
          </a:xfrm>
        </p:grpSpPr>
        <p:sp>
          <p:nvSpPr>
            <p:cNvPr id="19371" name="Google Shape;19371;p78"/>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78"/>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78"/>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78"/>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5" name="Google Shape;19375;p78"/>
          <p:cNvGrpSpPr/>
          <p:nvPr/>
        </p:nvGrpSpPr>
        <p:grpSpPr>
          <a:xfrm>
            <a:off x="850092" y="3178684"/>
            <a:ext cx="369517" cy="375660"/>
            <a:chOff x="850092" y="3352934"/>
            <a:chExt cx="369517" cy="375660"/>
          </a:xfrm>
        </p:grpSpPr>
        <p:sp>
          <p:nvSpPr>
            <p:cNvPr id="19376" name="Google Shape;19376;p78"/>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78"/>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78"/>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78"/>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78"/>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1" name="Google Shape;19381;p78"/>
          <p:cNvGrpSpPr/>
          <p:nvPr/>
        </p:nvGrpSpPr>
        <p:grpSpPr>
          <a:xfrm>
            <a:off x="2611458" y="3642124"/>
            <a:ext cx="426329" cy="332375"/>
            <a:chOff x="2611458" y="3816374"/>
            <a:chExt cx="426329" cy="332375"/>
          </a:xfrm>
        </p:grpSpPr>
        <p:sp>
          <p:nvSpPr>
            <p:cNvPr id="19382" name="Google Shape;19382;p78"/>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78"/>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78"/>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78"/>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78"/>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78"/>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78"/>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78"/>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78"/>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78"/>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92" name="Google Shape;19392;p78"/>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93" name="Google Shape;19393;p78"/>
          <p:cNvGrpSpPr/>
          <p:nvPr/>
        </p:nvGrpSpPr>
        <p:grpSpPr>
          <a:xfrm>
            <a:off x="4019984" y="3631143"/>
            <a:ext cx="293704" cy="353954"/>
            <a:chOff x="4019984" y="3805393"/>
            <a:chExt cx="293704" cy="353954"/>
          </a:xfrm>
        </p:grpSpPr>
        <p:sp>
          <p:nvSpPr>
            <p:cNvPr id="19394" name="Google Shape;19394;p78"/>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78"/>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6" name="Google Shape;19396;p78"/>
          <p:cNvGrpSpPr/>
          <p:nvPr/>
        </p:nvGrpSpPr>
        <p:grpSpPr>
          <a:xfrm>
            <a:off x="8006505" y="3215794"/>
            <a:ext cx="323654" cy="303189"/>
            <a:chOff x="8006505" y="3390044"/>
            <a:chExt cx="323654" cy="303189"/>
          </a:xfrm>
        </p:grpSpPr>
        <p:sp>
          <p:nvSpPr>
            <p:cNvPr id="19397" name="Google Shape;19397;p78"/>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78"/>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9" name="Google Shape;19399;p78"/>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78"/>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78"/>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78"/>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3" name="Google Shape;19403;p78"/>
          <p:cNvGrpSpPr/>
          <p:nvPr/>
        </p:nvGrpSpPr>
        <p:grpSpPr>
          <a:xfrm>
            <a:off x="1299146" y="3632257"/>
            <a:ext cx="367990" cy="351312"/>
            <a:chOff x="1299146" y="3806507"/>
            <a:chExt cx="367990" cy="351312"/>
          </a:xfrm>
        </p:grpSpPr>
        <p:sp>
          <p:nvSpPr>
            <p:cNvPr id="19404" name="Google Shape;19404;p78"/>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78"/>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06" name="Google Shape;19406;p78"/>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07" name="Google Shape;19407;p78"/>
          <p:cNvGrpSpPr/>
          <p:nvPr/>
        </p:nvGrpSpPr>
        <p:grpSpPr>
          <a:xfrm>
            <a:off x="7550258" y="3658420"/>
            <a:ext cx="371395" cy="301279"/>
            <a:chOff x="7550258" y="3832670"/>
            <a:chExt cx="371395" cy="301279"/>
          </a:xfrm>
        </p:grpSpPr>
        <p:sp>
          <p:nvSpPr>
            <p:cNvPr id="19408" name="Google Shape;19408;p78"/>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78"/>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78"/>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78"/>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78"/>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78"/>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78"/>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78"/>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78"/>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78"/>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78"/>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78"/>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78"/>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1" name="Google Shape;19421;p78"/>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2" name="Google Shape;19422;p78"/>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78"/>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78"/>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78"/>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26" name="Google Shape;19426;p78"/>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27" name="Google Shape;19427;p78"/>
          <p:cNvGrpSpPr/>
          <p:nvPr/>
        </p:nvGrpSpPr>
        <p:grpSpPr>
          <a:xfrm>
            <a:off x="6659725" y="3633785"/>
            <a:ext cx="367608" cy="350548"/>
            <a:chOff x="6659725" y="3808035"/>
            <a:chExt cx="367608" cy="350548"/>
          </a:xfrm>
        </p:grpSpPr>
        <p:sp>
          <p:nvSpPr>
            <p:cNvPr id="19428" name="Google Shape;19428;p78"/>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78"/>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0" name="Google Shape;19430;p78"/>
          <p:cNvGrpSpPr/>
          <p:nvPr/>
        </p:nvGrpSpPr>
        <p:grpSpPr>
          <a:xfrm>
            <a:off x="6219391" y="3642506"/>
            <a:ext cx="356627" cy="334252"/>
            <a:chOff x="6219391" y="3816756"/>
            <a:chExt cx="356627" cy="334252"/>
          </a:xfrm>
        </p:grpSpPr>
        <p:sp>
          <p:nvSpPr>
            <p:cNvPr id="19431" name="Google Shape;19431;p78"/>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78"/>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78"/>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78"/>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5" name="Google Shape;19435;p78"/>
          <p:cNvGrpSpPr/>
          <p:nvPr/>
        </p:nvGrpSpPr>
        <p:grpSpPr>
          <a:xfrm>
            <a:off x="5778676" y="3652722"/>
            <a:ext cx="349052" cy="313055"/>
            <a:chOff x="5778676" y="3826972"/>
            <a:chExt cx="349052" cy="313055"/>
          </a:xfrm>
        </p:grpSpPr>
        <p:sp>
          <p:nvSpPr>
            <p:cNvPr id="19436" name="Google Shape;19436;p78"/>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78"/>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78"/>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78"/>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78"/>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1" name="Google Shape;19441;p78"/>
          <p:cNvGrpSpPr/>
          <p:nvPr/>
        </p:nvGrpSpPr>
        <p:grpSpPr>
          <a:xfrm>
            <a:off x="5355784" y="3660297"/>
            <a:ext cx="299019" cy="297905"/>
            <a:chOff x="5355784" y="3834547"/>
            <a:chExt cx="299019" cy="297905"/>
          </a:xfrm>
        </p:grpSpPr>
        <p:sp>
          <p:nvSpPr>
            <p:cNvPr id="19442" name="Google Shape;19442;p78"/>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78"/>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78"/>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78"/>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6" name="Google Shape;19446;p78"/>
          <p:cNvGrpSpPr/>
          <p:nvPr/>
        </p:nvGrpSpPr>
        <p:grpSpPr>
          <a:xfrm>
            <a:off x="8036455" y="3633021"/>
            <a:ext cx="292176" cy="353985"/>
            <a:chOff x="8036455" y="3807271"/>
            <a:chExt cx="292176" cy="353985"/>
          </a:xfrm>
        </p:grpSpPr>
        <p:sp>
          <p:nvSpPr>
            <p:cNvPr id="19447" name="Google Shape;19447;p78"/>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78"/>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49" name="Google Shape;19449;p78"/>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9450" name="Google Shape;19450;p78"/>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9451" name="Google Shape;19451;p78"/>
          <p:cNvGrpSpPr/>
          <p:nvPr/>
        </p:nvGrpSpPr>
        <p:grpSpPr>
          <a:xfrm>
            <a:off x="4874902" y="3634549"/>
            <a:ext cx="345615" cy="350835"/>
            <a:chOff x="4874902" y="3808799"/>
            <a:chExt cx="345615" cy="350835"/>
          </a:xfrm>
        </p:grpSpPr>
        <p:sp>
          <p:nvSpPr>
            <p:cNvPr id="19452" name="Google Shape;19452;p78"/>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78"/>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78"/>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78"/>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78"/>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78"/>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78"/>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78"/>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0" name="Google Shape;19460;p78"/>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78"/>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78"/>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78"/>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78"/>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78"/>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78"/>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78"/>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78"/>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9" name="Google Shape;19469;p78"/>
          <p:cNvGrpSpPr/>
          <p:nvPr/>
        </p:nvGrpSpPr>
        <p:grpSpPr>
          <a:xfrm>
            <a:off x="3095745" y="3631143"/>
            <a:ext cx="352840" cy="354717"/>
            <a:chOff x="3095745" y="3805393"/>
            <a:chExt cx="352840" cy="354717"/>
          </a:xfrm>
        </p:grpSpPr>
        <p:sp>
          <p:nvSpPr>
            <p:cNvPr id="19470" name="Google Shape;19470;p78"/>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78"/>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78"/>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78"/>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78"/>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78"/>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479"/>
        <p:cNvGrpSpPr/>
        <p:nvPr/>
      </p:nvGrpSpPr>
      <p:grpSpPr>
        <a:xfrm>
          <a:off x="0" y="0"/>
          <a:ext cx="0" cy="0"/>
          <a:chOff x="0" y="0"/>
          <a:chExt cx="0" cy="0"/>
        </a:xfrm>
      </p:grpSpPr>
      <p:grpSp>
        <p:nvGrpSpPr>
          <p:cNvPr id="19480" name="Google Shape;19480;p79"/>
          <p:cNvGrpSpPr/>
          <p:nvPr/>
        </p:nvGrpSpPr>
        <p:grpSpPr>
          <a:xfrm>
            <a:off x="2704005" y="4083381"/>
            <a:ext cx="342144" cy="362704"/>
            <a:chOff x="2704005" y="4258781"/>
            <a:chExt cx="342144" cy="362704"/>
          </a:xfrm>
        </p:grpSpPr>
        <p:sp>
          <p:nvSpPr>
            <p:cNvPr id="19481" name="Google Shape;19481;p79"/>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79"/>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79"/>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79"/>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79"/>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79"/>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79"/>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8" name="Google Shape;19488;p79"/>
          <p:cNvGrpSpPr/>
          <p:nvPr/>
        </p:nvGrpSpPr>
        <p:grpSpPr>
          <a:xfrm>
            <a:off x="2157462" y="4083096"/>
            <a:ext cx="347435" cy="363370"/>
            <a:chOff x="2157462" y="4258496"/>
            <a:chExt cx="347435" cy="363370"/>
          </a:xfrm>
        </p:grpSpPr>
        <p:sp>
          <p:nvSpPr>
            <p:cNvPr id="19489" name="Google Shape;19489;p79"/>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79"/>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79"/>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2" name="Google Shape;19492;p79"/>
          <p:cNvGrpSpPr/>
          <p:nvPr/>
        </p:nvGrpSpPr>
        <p:grpSpPr>
          <a:xfrm>
            <a:off x="4010963" y="3588381"/>
            <a:ext cx="343665" cy="363211"/>
            <a:chOff x="4010963" y="3763781"/>
            <a:chExt cx="343665" cy="363211"/>
          </a:xfrm>
        </p:grpSpPr>
        <p:sp>
          <p:nvSpPr>
            <p:cNvPr id="19493" name="Google Shape;19493;p79"/>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79"/>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79"/>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79"/>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7" name="Google Shape;19497;p79"/>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8" name="Google Shape;19498;p79"/>
          <p:cNvGrpSpPr/>
          <p:nvPr/>
        </p:nvGrpSpPr>
        <p:grpSpPr>
          <a:xfrm>
            <a:off x="2214042" y="3635109"/>
            <a:ext cx="368153" cy="311193"/>
            <a:chOff x="2214042" y="3810509"/>
            <a:chExt cx="368153" cy="311193"/>
          </a:xfrm>
        </p:grpSpPr>
        <p:sp>
          <p:nvSpPr>
            <p:cNvPr id="19499" name="Google Shape;19499;p79"/>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79"/>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1" name="Google Shape;19501;p79"/>
          <p:cNvGrpSpPr/>
          <p:nvPr/>
        </p:nvGrpSpPr>
        <p:grpSpPr>
          <a:xfrm>
            <a:off x="1797413" y="3606819"/>
            <a:ext cx="367805" cy="367773"/>
            <a:chOff x="1768938" y="3782219"/>
            <a:chExt cx="367805" cy="367773"/>
          </a:xfrm>
        </p:grpSpPr>
        <p:sp>
          <p:nvSpPr>
            <p:cNvPr id="19502" name="Google Shape;19502;p79"/>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3" name="Google Shape;19503;p79"/>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79"/>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79"/>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79"/>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7" name="Google Shape;19507;p79"/>
          <p:cNvGrpSpPr/>
          <p:nvPr/>
        </p:nvGrpSpPr>
        <p:grpSpPr>
          <a:xfrm>
            <a:off x="2681385" y="3623039"/>
            <a:ext cx="325544" cy="327413"/>
            <a:chOff x="2681385" y="3798439"/>
            <a:chExt cx="325544" cy="327413"/>
          </a:xfrm>
        </p:grpSpPr>
        <p:sp>
          <p:nvSpPr>
            <p:cNvPr id="19508" name="Google Shape;19508;p79"/>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79"/>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0" name="Google Shape;19510;p79"/>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79"/>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79"/>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79"/>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79"/>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5" name="Google Shape;19515;p79"/>
          <p:cNvGrpSpPr/>
          <p:nvPr/>
        </p:nvGrpSpPr>
        <p:grpSpPr>
          <a:xfrm>
            <a:off x="6243928" y="4088102"/>
            <a:ext cx="274254" cy="350824"/>
            <a:chOff x="6243928" y="4263502"/>
            <a:chExt cx="274254" cy="350824"/>
          </a:xfrm>
        </p:grpSpPr>
        <p:sp>
          <p:nvSpPr>
            <p:cNvPr id="19516" name="Google Shape;19516;p79"/>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7" name="Google Shape;19517;p79"/>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8" name="Google Shape;19518;p79"/>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79"/>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79"/>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79"/>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79"/>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79"/>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4" name="Google Shape;19524;p79"/>
          <p:cNvGrpSpPr/>
          <p:nvPr/>
        </p:nvGrpSpPr>
        <p:grpSpPr>
          <a:xfrm>
            <a:off x="3560600" y="3587938"/>
            <a:ext cx="352345" cy="363655"/>
            <a:chOff x="3560600" y="3763338"/>
            <a:chExt cx="352345" cy="363655"/>
          </a:xfrm>
        </p:grpSpPr>
        <p:sp>
          <p:nvSpPr>
            <p:cNvPr id="19525" name="Google Shape;19525;p79"/>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79"/>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79"/>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8" name="Google Shape;19528;p79"/>
          <p:cNvGrpSpPr/>
          <p:nvPr/>
        </p:nvGrpSpPr>
        <p:grpSpPr>
          <a:xfrm>
            <a:off x="5790556" y="4085852"/>
            <a:ext cx="279513" cy="356083"/>
            <a:chOff x="5790556" y="4261252"/>
            <a:chExt cx="279513" cy="356083"/>
          </a:xfrm>
        </p:grpSpPr>
        <p:sp>
          <p:nvSpPr>
            <p:cNvPr id="19529" name="Google Shape;19529;p79"/>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0" name="Google Shape;19530;p79"/>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79"/>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79"/>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3" name="Google Shape;19533;p79"/>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79"/>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79"/>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6" name="Google Shape;19536;p79"/>
          <p:cNvGrpSpPr/>
          <p:nvPr/>
        </p:nvGrpSpPr>
        <p:grpSpPr>
          <a:xfrm>
            <a:off x="5341333" y="4085852"/>
            <a:ext cx="278752" cy="356463"/>
            <a:chOff x="5341333" y="4261252"/>
            <a:chExt cx="278752" cy="356463"/>
          </a:xfrm>
        </p:grpSpPr>
        <p:sp>
          <p:nvSpPr>
            <p:cNvPr id="19537" name="Google Shape;19537;p79"/>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79"/>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79"/>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79"/>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79"/>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79"/>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79"/>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44" name="Google Shape;19544;p79"/>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45" name="Google Shape;19545;p79"/>
          <p:cNvGrpSpPr/>
          <p:nvPr/>
        </p:nvGrpSpPr>
        <p:grpSpPr>
          <a:xfrm>
            <a:off x="3103646" y="3590676"/>
            <a:ext cx="360233" cy="362451"/>
            <a:chOff x="3107608" y="3763401"/>
            <a:chExt cx="360233" cy="362451"/>
          </a:xfrm>
        </p:grpSpPr>
        <p:sp>
          <p:nvSpPr>
            <p:cNvPr id="19546" name="Google Shape;19546;p79"/>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79"/>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79"/>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9" name="Google Shape;19549;p79"/>
          <p:cNvGrpSpPr/>
          <p:nvPr/>
        </p:nvGrpSpPr>
        <p:grpSpPr>
          <a:xfrm>
            <a:off x="889343" y="3625827"/>
            <a:ext cx="351585" cy="339705"/>
            <a:chOff x="889343" y="3801227"/>
            <a:chExt cx="351585" cy="339705"/>
          </a:xfrm>
        </p:grpSpPr>
        <p:sp>
          <p:nvSpPr>
            <p:cNvPr id="19550" name="Google Shape;19550;p79"/>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79"/>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79"/>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79"/>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79"/>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5" name="Google Shape;19555;p79"/>
          <p:cNvGrpSpPr/>
          <p:nvPr/>
        </p:nvGrpSpPr>
        <p:grpSpPr>
          <a:xfrm>
            <a:off x="4896609" y="4085472"/>
            <a:ext cx="278784" cy="355323"/>
            <a:chOff x="4896609" y="4260872"/>
            <a:chExt cx="278784" cy="355323"/>
          </a:xfrm>
        </p:grpSpPr>
        <p:sp>
          <p:nvSpPr>
            <p:cNvPr id="19556" name="Google Shape;19556;p79"/>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79"/>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8" name="Google Shape;19558;p79"/>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9" name="Google Shape;19559;p79"/>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79"/>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79"/>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2" name="Google Shape;19562;p79"/>
          <p:cNvGrpSpPr/>
          <p:nvPr/>
        </p:nvGrpSpPr>
        <p:grpSpPr>
          <a:xfrm>
            <a:off x="7598438" y="4090731"/>
            <a:ext cx="260283" cy="345914"/>
            <a:chOff x="7598438" y="4266131"/>
            <a:chExt cx="260283" cy="345914"/>
          </a:xfrm>
        </p:grpSpPr>
        <p:sp>
          <p:nvSpPr>
            <p:cNvPr id="19563" name="Google Shape;19563;p79"/>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79"/>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79"/>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79"/>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79"/>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8" name="Google Shape;19568;p79"/>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9" name="Google Shape;19569;p79"/>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0" name="Google Shape;19570;p79"/>
          <p:cNvGrpSpPr/>
          <p:nvPr/>
        </p:nvGrpSpPr>
        <p:grpSpPr>
          <a:xfrm>
            <a:off x="1767069" y="3184746"/>
            <a:ext cx="286324" cy="348163"/>
            <a:chOff x="1767069" y="3360146"/>
            <a:chExt cx="286324" cy="348163"/>
          </a:xfrm>
        </p:grpSpPr>
        <p:sp>
          <p:nvSpPr>
            <p:cNvPr id="19571" name="Google Shape;19571;p79"/>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79"/>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3" name="Google Shape;19573;p79"/>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4" name="Google Shape;19574;p79"/>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5" name="Google Shape;19575;p79"/>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6" name="Google Shape;19576;p79"/>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7" name="Google Shape;19577;p79"/>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8" name="Google Shape;19578;p79"/>
          <p:cNvGrpSpPr/>
          <p:nvPr/>
        </p:nvGrpSpPr>
        <p:grpSpPr>
          <a:xfrm>
            <a:off x="7149944" y="4090731"/>
            <a:ext cx="260283" cy="345914"/>
            <a:chOff x="7149944" y="4266131"/>
            <a:chExt cx="260283" cy="345914"/>
          </a:xfrm>
        </p:grpSpPr>
        <p:sp>
          <p:nvSpPr>
            <p:cNvPr id="19579" name="Google Shape;19579;p79"/>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0" name="Google Shape;19580;p79"/>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1" name="Google Shape;19581;p79"/>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79"/>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79"/>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79"/>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5" name="Google Shape;19585;p79"/>
          <p:cNvGrpSpPr/>
          <p:nvPr/>
        </p:nvGrpSpPr>
        <p:grpSpPr>
          <a:xfrm>
            <a:off x="6695051" y="4083951"/>
            <a:ext cx="270104" cy="360233"/>
            <a:chOff x="6695051" y="4259351"/>
            <a:chExt cx="270104" cy="360233"/>
          </a:xfrm>
        </p:grpSpPr>
        <p:sp>
          <p:nvSpPr>
            <p:cNvPr id="19586" name="Google Shape;19586;p79"/>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7" name="Google Shape;19587;p79"/>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79"/>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79"/>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0" name="Google Shape;19590;p79"/>
          <p:cNvGrpSpPr/>
          <p:nvPr/>
        </p:nvGrpSpPr>
        <p:grpSpPr>
          <a:xfrm>
            <a:off x="8047661" y="4082051"/>
            <a:ext cx="277263" cy="362514"/>
            <a:chOff x="8047661" y="4257451"/>
            <a:chExt cx="277263" cy="362514"/>
          </a:xfrm>
        </p:grpSpPr>
        <p:sp>
          <p:nvSpPr>
            <p:cNvPr id="19591" name="Google Shape;19591;p79"/>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2" name="Google Shape;19592;p79"/>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3" name="Google Shape;19593;p79"/>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4" name="Google Shape;19594;p79"/>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5" name="Google Shape;19595;p79"/>
          <p:cNvGrpSpPr/>
          <p:nvPr/>
        </p:nvGrpSpPr>
        <p:grpSpPr>
          <a:xfrm>
            <a:off x="6248078" y="3609068"/>
            <a:ext cx="277263" cy="356115"/>
            <a:chOff x="6248078" y="3784468"/>
            <a:chExt cx="277263" cy="356115"/>
          </a:xfrm>
        </p:grpSpPr>
        <p:sp>
          <p:nvSpPr>
            <p:cNvPr id="19596" name="Google Shape;19596;p79"/>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7" name="Google Shape;19597;p79"/>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8" name="Google Shape;19598;p79"/>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9" name="Google Shape;19599;p79"/>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0" name="Google Shape;19600;p79"/>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1" name="Google Shape;19601;p79"/>
          <p:cNvGrpSpPr/>
          <p:nvPr/>
        </p:nvGrpSpPr>
        <p:grpSpPr>
          <a:xfrm>
            <a:off x="5800725" y="3610589"/>
            <a:ext cx="277644" cy="354594"/>
            <a:chOff x="5800725" y="3785989"/>
            <a:chExt cx="277644" cy="354594"/>
          </a:xfrm>
        </p:grpSpPr>
        <p:sp>
          <p:nvSpPr>
            <p:cNvPr id="19602" name="Google Shape;19602;p79"/>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79"/>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4" name="Google Shape;19604;p79"/>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5" name="Google Shape;19605;p79"/>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6" name="Google Shape;19606;p79"/>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7" name="Google Shape;19607;p79"/>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79"/>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9" name="Google Shape;19609;p79"/>
          <p:cNvGrpSpPr/>
          <p:nvPr/>
        </p:nvGrpSpPr>
        <p:grpSpPr>
          <a:xfrm>
            <a:off x="2206122" y="3185348"/>
            <a:ext cx="308183" cy="347561"/>
            <a:chOff x="2206122" y="3360748"/>
            <a:chExt cx="308183" cy="347561"/>
          </a:xfrm>
        </p:grpSpPr>
        <p:sp>
          <p:nvSpPr>
            <p:cNvPr id="19610" name="Google Shape;19610;p79"/>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1" name="Google Shape;19611;p79"/>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2" name="Google Shape;19612;p79"/>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79"/>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79"/>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5" name="Google Shape;19615;p79"/>
          <p:cNvGrpSpPr/>
          <p:nvPr/>
        </p:nvGrpSpPr>
        <p:grpSpPr>
          <a:xfrm>
            <a:off x="5353403" y="3610209"/>
            <a:ext cx="277992" cy="354974"/>
            <a:chOff x="5353403" y="3785609"/>
            <a:chExt cx="277992" cy="354974"/>
          </a:xfrm>
        </p:grpSpPr>
        <p:sp>
          <p:nvSpPr>
            <p:cNvPr id="19616" name="Google Shape;19616;p79"/>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79"/>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79"/>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9" name="Google Shape;19619;p79"/>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79"/>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79"/>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2" name="Google Shape;19622;p79"/>
          <p:cNvGrpSpPr/>
          <p:nvPr/>
        </p:nvGrpSpPr>
        <p:grpSpPr>
          <a:xfrm>
            <a:off x="4896229" y="3610589"/>
            <a:ext cx="278784" cy="354594"/>
            <a:chOff x="4896229" y="3785989"/>
            <a:chExt cx="278784" cy="354594"/>
          </a:xfrm>
        </p:grpSpPr>
        <p:sp>
          <p:nvSpPr>
            <p:cNvPr id="19623" name="Google Shape;19623;p79"/>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4" name="Google Shape;19624;p79"/>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5" name="Google Shape;19625;p79"/>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79"/>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79"/>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79"/>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9" name="Google Shape;19629;p79"/>
          <p:cNvGrpSpPr/>
          <p:nvPr/>
        </p:nvGrpSpPr>
        <p:grpSpPr>
          <a:xfrm>
            <a:off x="7592387" y="3612458"/>
            <a:ext cx="273874" cy="351204"/>
            <a:chOff x="7592387" y="3787858"/>
            <a:chExt cx="273874" cy="351204"/>
          </a:xfrm>
        </p:grpSpPr>
        <p:sp>
          <p:nvSpPr>
            <p:cNvPr id="19630" name="Google Shape;19630;p79"/>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1" name="Google Shape;19631;p79"/>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2" name="Google Shape;19632;p79"/>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3" name="Google Shape;19633;p79"/>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4" name="Google Shape;19634;p79"/>
          <p:cNvGrpSpPr/>
          <p:nvPr/>
        </p:nvGrpSpPr>
        <p:grpSpPr>
          <a:xfrm>
            <a:off x="7145794" y="3612458"/>
            <a:ext cx="274254" cy="350444"/>
            <a:chOff x="7145794" y="3787858"/>
            <a:chExt cx="274254" cy="350444"/>
          </a:xfrm>
        </p:grpSpPr>
        <p:sp>
          <p:nvSpPr>
            <p:cNvPr id="19635" name="Google Shape;19635;p79"/>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6" name="Google Shape;19636;p79"/>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7" name="Google Shape;19637;p79"/>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8" name="Google Shape;19638;p79"/>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9" name="Google Shape;19639;p79"/>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0" name="Google Shape;19640;p79"/>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1" name="Google Shape;19641;p79"/>
          <p:cNvGrpSpPr/>
          <p:nvPr/>
        </p:nvGrpSpPr>
        <p:grpSpPr>
          <a:xfrm>
            <a:off x="8054060" y="3611698"/>
            <a:ext cx="266334" cy="353834"/>
            <a:chOff x="8054060" y="3787098"/>
            <a:chExt cx="266334" cy="353834"/>
          </a:xfrm>
        </p:grpSpPr>
        <p:sp>
          <p:nvSpPr>
            <p:cNvPr id="19642" name="Google Shape;19642;p79"/>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3" name="Google Shape;19643;p79"/>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4" name="Google Shape;19644;p79"/>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5" name="Google Shape;19645;p79"/>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6" name="Google Shape;19646;p79"/>
          <p:cNvGrpSpPr/>
          <p:nvPr/>
        </p:nvGrpSpPr>
        <p:grpSpPr>
          <a:xfrm>
            <a:off x="6702211" y="3607199"/>
            <a:ext cx="270104" cy="361754"/>
            <a:chOff x="6702211" y="3782599"/>
            <a:chExt cx="270104" cy="361754"/>
          </a:xfrm>
        </p:grpSpPr>
        <p:sp>
          <p:nvSpPr>
            <p:cNvPr id="19647" name="Google Shape;19647;p79"/>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8" name="Google Shape;19648;p79"/>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9" name="Google Shape;19649;p79"/>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0" name="Google Shape;19650;p79"/>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1" name="Google Shape;19651;p79"/>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2" name="Google Shape;19652;p79"/>
          <p:cNvGrpSpPr/>
          <p:nvPr/>
        </p:nvGrpSpPr>
        <p:grpSpPr>
          <a:xfrm>
            <a:off x="3516886" y="3263327"/>
            <a:ext cx="391854" cy="269922"/>
            <a:chOff x="3516850" y="3406526"/>
            <a:chExt cx="369674" cy="254644"/>
          </a:xfrm>
        </p:grpSpPr>
        <p:sp>
          <p:nvSpPr>
            <p:cNvPr id="19653" name="Google Shape;19653;p79"/>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4" name="Google Shape;19654;p79"/>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79"/>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6" name="Google Shape;19656;p79"/>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7" name="Google Shape;19657;p79"/>
          <p:cNvGrpSpPr/>
          <p:nvPr/>
        </p:nvGrpSpPr>
        <p:grpSpPr>
          <a:xfrm>
            <a:off x="1310655" y="3185127"/>
            <a:ext cx="306314" cy="347403"/>
            <a:chOff x="1310655" y="3360527"/>
            <a:chExt cx="306314" cy="347403"/>
          </a:xfrm>
        </p:grpSpPr>
        <p:sp>
          <p:nvSpPr>
            <p:cNvPr id="19658" name="Google Shape;19658;p79"/>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9" name="Google Shape;19659;p79"/>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0" name="Google Shape;19660;p79"/>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1" name="Google Shape;19661;p79"/>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79"/>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3" name="Google Shape;19663;p79"/>
          <p:cNvGrpSpPr/>
          <p:nvPr/>
        </p:nvGrpSpPr>
        <p:grpSpPr>
          <a:xfrm>
            <a:off x="3119678" y="3184746"/>
            <a:ext cx="269343" cy="348543"/>
            <a:chOff x="3119678" y="3360146"/>
            <a:chExt cx="269343" cy="348543"/>
          </a:xfrm>
        </p:grpSpPr>
        <p:sp>
          <p:nvSpPr>
            <p:cNvPr id="19664" name="Google Shape;19664;p79"/>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79"/>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6" name="Google Shape;19666;p79"/>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7" name="Google Shape;19667;p79"/>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79"/>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79"/>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0" name="Google Shape;19670;p79"/>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1" name="Google Shape;19671;p79"/>
          <p:cNvGrpSpPr/>
          <p:nvPr/>
        </p:nvGrpSpPr>
        <p:grpSpPr>
          <a:xfrm>
            <a:off x="3967213" y="3181547"/>
            <a:ext cx="368185" cy="354753"/>
            <a:chOff x="3967213" y="3356947"/>
            <a:chExt cx="368185" cy="354753"/>
          </a:xfrm>
        </p:grpSpPr>
        <p:sp>
          <p:nvSpPr>
            <p:cNvPr id="19672" name="Google Shape;19672;p79"/>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3" name="Google Shape;19673;p79"/>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4" name="Google Shape;19674;p79"/>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5" name="Google Shape;19675;p79"/>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6" name="Google Shape;19676;p79"/>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7" name="Google Shape;19677;p79"/>
          <p:cNvGrpSpPr/>
          <p:nvPr/>
        </p:nvGrpSpPr>
        <p:grpSpPr>
          <a:xfrm>
            <a:off x="871254" y="3184746"/>
            <a:ext cx="285183" cy="347023"/>
            <a:chOff x="871254" y="3360146"/>
            <a:chExt cx="285183" cy="347023"/>
          </a:xfrm>
        </p:grpSpPr>
        <p:sp>
          <p:nvSpPr>
            <p:cNvPr id="19678" name="Google Shape;19678;p79"/>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9" name="Google Shape;19679;p79"/>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0" name="Google Shape;19680;p79"/>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79"/>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2" name="Google Shape;19682;p79"/>
          <p:cNvGrpSpPr/>
          <p:nvPr/>
        </p:nvGrpSpPr>
        <p:grpSpPr>
          <a:xfrm>
            <a:off x="2665165" y="3184746"/>
            <a:ext cx="281794" cy="349684"/>
            <a:chOff x="2665165" y="3360146"/>
            <a:chExt cx="281794" cy="349684"/>
          </a:xfrm>
        </p:grpSpPr>
        <p:sp>
          <p:nvSpPr>
            <p:cNvPr id="19683" name="Google Shape;19683;p79"/>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4" name="Google Shape;19684;p79"/>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5" name="Google Shape;19685;p79"/>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6" name="Google Shape;19686;p79"/>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7" name="Google Shape;19687;p79"/>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8" name="Google Shape;19688;p79"/>
          <p:cNvGrpSpPr/>
          <p:nvPr/>
        </p:nvGrpSpPr>
        <p:grpSpPr>
          <a:xfrm>
            <a:off x="7156344" y="3172296"/>
            <a:ext cx="264465" cy="353074"/>
            <a:chOff x="7156344" y="3347696"/>
            <a:chExt cx="264465" cy="353074"/>
          </a:xfrm>
        </p:grpSpPr>
        <p:sp>
          <p:nvSpPr>
            <p:cNvPr id="19689" name="Google Shape;19689;p79"/>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0" name="Google Shape;19690;p79"/>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1" name="Google Shape;19691;p79"/>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2" name="Google Shape;19692;p79"/>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3" name="Google Shape;19693;p79"/>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4" name="Google Shape;19694;p79"/>
          <p:cNvGrpSpPr/>
          <p:nvPr/>
        </p:nvGrpSpPr>
        <p:grpSpPr>
          <a:xfrm>
            <a:off x="6703732" y="3171536"/>
            <a:ext cx="264813" cy="352693"/>
            <a:chOff x="6703732" y="3346936"/>
            <a:chExt cx="264813" cy="352693"/>
          </a:xfrm>
        </p:grpSpPr>
        <p:sp>
          <p:nvSpPr>
            <p:cNvPr id="19695" name="Google Shape;19695;p79"/>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6" name="Google Shape;19696;p79"/>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7" name="Google Shape;19697;p79"/>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8" name="Google Shape;19698;p79"/>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9" name="Google Shape;19699;p79"/>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0" name="Google Shape;19700;p79"/>
          <p:cNvGrpSpPr/>
          <p:nvPr/>
        </p:nvGrpSpPr>
        <p:grpSpPr>
          <a:xfrm>
            <a:off x="6252228" y="3171536"/>
            <a:ext cx="265193" cy="352693"/>
            <a:chOff x="6252228" y="3346936"/>
            <a:chExt cx="265193" cy="352693"/>
          </a:xfrm>
        </p:grpSpPr>
        <p:sp>
          <p:nvSpPr>
            <p:cNvPr id="19701" name="Google Shape;19701;p79"/>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2" name="Google Shape;19702;p79"/>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3" name="Google Shape;19703;p79"/>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4" name="Google Shape;19704;p79"/>
          <p:cNvGrpSpPr/>
          <p:nvPr/>
        </p:nvGrpSpPr>
        <p:grpSpPr>
          <a:xfrm>
            <a:off x="5801105" y="3172296"/>
            <a:ext cx="264813" cy="351933"/>
            <a:chOff x="5801105" y="3347696"/>
            <a:chExt cx="264813" cy="351933"/>
          </a:xfrm>
        </p:grpSpPr>
        <p:sp>
          <p:nvSpPr>
            <p:cNvPr id="19705" name="Google Shape;19705;p79"/>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6" name="Google Shape;19706;p79"/>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7" name="Google Shape;19707;p79"/>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8" name="Google Shape;19708;p79"/>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9" name="Google Shape;19709;p79"/>
          <p:cNvGrpSpPr/>
          <p:nvPr/>
        </p:nvGrpSpPr>
        <p:grpSpPr>
          <a:xfrm>
            <a:off x="5349253" y="3171536"/>
            <a:ext cx="265922" cy="352693"/>
            <a:chOff x="5349253" y="3346936"/>
            <a:chExt cx="265922" cy="352693"/>
          </a:xfrm>
        </p:grpSpPr>
        <p:sp>
          <p:nvSpPr>
            <p:cNvPr id="19710" name="Google Shape;19710;p79"/>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1" name="Google Shape;19711;p79"/>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2" name="Google Shape;19712;p79"/>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3" name="Google Shape;19713;p79"/>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4" name="Google Shape;19714;p79"/>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5" name="Google Shape;19715;p79"/>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6" name="Google Shape;19716;p79"/>
          <p:cNvGrpSpPr/>
          <p:nvPr/>
        </p:nvGrpSpPr>
        <p:grpSpPr>
          <a:xfrm>
            <a:off x="4907159" y="3171536"/>
            <a:ext cx="264845" cy="354214"/>
            <a:chOff x="4907159" y="3346936"/>
            <a:chExt cx="264845" cy="354214"/>
          </a:xfrm>
        </p:grpSpPr>
        <p:sp>
          <p:nvSpPr>
            <p:cNvPr id="19717" name="Google Shape;19717;p79"/>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8" name="Google Shape;19718;p79"/>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9" name="Google Shape;19719;p79"/>
          <p:cNvGrpSpPr/>
          <p:nvPr/>
        </p:nvGrpSpPr>
        <p:grpSpPr>
          <a:xfrm>
            <a:off x="8048421" y="3159086"/>
            <a:ext cx="276503" cy="369674"/>
            <a:chOff x="8048421" y="3334486"/>
            <a:chExt cx="276503" cy="369674"/>
          </a:xfrm>
        </p:grpSpPr>
        <p:sp>
          <p:nvSpPr>
            <p:cNvPr id="19720" name="Google Shape;19720;p79"/>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1" name="Google Shape;19721;p79"/>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2" name="Google Shape;19722;p79"/>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3" name="Google Shape;19723;p79"/>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4" name="Google Shape;19724;p79"/>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5" name="Google Shape;19725;p79"/>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26" name="Google Shape;19726;p79"/>
          <p:cNvGrpSpPr/>
          <p:nvPr/>
        </p:nvGrpSpPr>
        <p:grpSpPr>
          <a:xfrm>
            <a:off x="7575787" y="3154555"/>
            <a:ext cx="295384" cy="376834"/>
            <a:chOff x="7575787" y="3329955"/>
            <a:chExt cx="295384" cy="376834"/>
          </a:xfrm>
        </p:grpSpPr>
        <p:sp>
          <p:nvSpPr>
            <p:cNvPr id="19727" name="Google Shape;19727;p79"/>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8" name="Google Shape;19728;p79"/>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9" name="Google Shape;19729;p79"/>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0" name="Google Shape;19730;p79"/>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1" name="Google Shape;19731;p79"/>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2" name="Google Shape;19732;p79"/>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3" name="Google Shape;19733;p79"/>
          <p:cNvGrpSpPr/>
          <p:nvPr/>
        </p:nvGrpSpPr>
        <p:grpSpPr>
          <a:xfrm>
            <a:off x="864062" y="2709103"/>
            <a:ext cx="264084" cy="347783"/>
            <a:chOff x="864062" y="2884503"/>
            <a:chExt cx="264084" cy="347783"/>
          </a:xfrm>
        </p:grpSpPr>
        <p:sp>
          <p:nvSpPr>
            <p:cNvPr id="19734" name="Google Shape;19734;p79"/>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5" name="Google Shape;19735;p79"/>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6" name="Google Shape;19736;p79"/>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7" name="Google Shape;19737;p79"/>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8" name="Google Shape;19738;p79"/>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9" name="Google Shape;19739;p79"/>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0" name="Google Shape;19740;p79"/>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1" name="Google Shape;19741;p79"/>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2" name="Google Shape;19742;p79"/>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3" name="Google Shape;19743;p79"/>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44" name="Google Shape;19744;p79"/>
          <p:cNvGrpSpPr/>
          <p:nvPr/>
        </p:nvGrpSpPr>
        <p:grpSpPr>
          <a:xfrm>
            <a:off x="3978523" y="2709261"/>
            <a:ext cx="348955" cy="346516"/>
            <a:chOff x="3978523" y="2884661"/>
            <a:chExt cx="348955" cy="346516"/>
          </a:xfrm>
        </p:grpSpPr>
        <p:sp>
          <p:nvSpPr>
            <p:cNvPr id="19745" name="Google Shape;19745;p79"/>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6" name="Google Shape;19746;p79"/>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7" name="Google Shape;19747;p79"/>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8" name="Google Shape;19748;p79"/>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9" name="Google Shape;19749;p79"/>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0" name="Google Shape;19750;p79"/>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1" name="Google Shape;19751;p79"/>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2" name="Google Shape;19752;p79"/>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3" name="Google Shape;19753;p79"/>
          <p:cNvGrpSpPr/>
          <p:nvPr/>
        </p:nvGrpSpPr>
        <p:grpSpPr>
          <a:xfrm>
            <a:off x="3556255" y="2709863"/>
            <a:ext cx="347435" cy="345534"/>
            <a:chOff x="3527780" y="2885263"/>
            <a:chExt cx="347435" cy="345534"/>
          </a:xfrm>
        </p:grpSpPr>
        <p:sp>
          <p:nvSpPr>
            <p:cNvPr id="19754" name="Google Shape;19754;p79"/>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5" name="Google Shape;19755;p79"/>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6" name="Google Shape;19756;p79"/>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7" name="Google Shape;19757;p79"/>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8" name="Google Shape;19758;p79"/>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9" name="Google Shape;19759;p79"/>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0" name="Google Shape;19760;p79"/>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1" name="Google Shape;19761;p79"/>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2" name="Google Shape;19762;p79"/>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3" name="Google Shape;19763;p79"/>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4" name="Google Shape;19764;p79"/>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5" name="Google Shape;19765;p79"/>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6" name="Google Shape;19766;p79"/>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7" name="Google Shape;19767;p79"/>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8" name="Google Shape;19768;p79"/>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9" name="Google Shape;19769;p79"/>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0" name="Google Shape;19770;p79"/>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1" name="Google Shape;19771;p79"/>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2" name="Google Shape;19772;p79"/>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3" name="Google Shape;19773;p79"/>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4" name="Google Shape;19774;p79"/>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5" name="Google Shape;19775;p79"/>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6" name="Google Shape;19776;p79"/>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77" name="Google Shape;19777;p79"/>
          <p:cNvGrpSpPr/>
          <p:nvPr/>
        </p:nvGrpSpPr>
        <p:grpSpPr>
          <a:xfrm>
            <a:off x="2239671" y="2709103"/>
            <a:ext cx="218053" cy="348543"/>
            <a:chOff x="2239671" y="2884503"/>
            <a:chExt cx="218053" cy="348543"/>
          </a:xfrm>
        </p:grpSpPr>
        <p:sp>
          <p:nvSpPr>
            <p:cNvPr id="19778" name="Google Shape;19778;p79"/>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9" name="Google Shape;19779;p79"/>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0" name="Google Shape;19780;p79"/>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1" name="Google Shape;19781;p79"/>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2" name="Google Shape;19782;p79"/>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3" name="Google Shape;19783;p79"/>
          <p:cNvGrpSpPr/>
          <p:nvPr/>
        </p:nvGrpSpPr>
        <p:grpSpPr>
          <a:xfrm>
            <a:off x="2691555" y="2709103"/>
            <a:ext cx="215044" cy="348924"/>
            <a:chOff x="2691555" y="2884503"/>
            <a:chExt cx="215044" cy="348924"/>
          </a:xfrm>
        </p:grpSpPr>
        <p:sp>
          <p:nvSpPr>
            <p:cNvPr id="19784" name="Google Shape;19784;p79"/>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5" name="Google Shape;19785;p79"/>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6" name="Google Shape;19786;p79"/>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7" name="Google Shape;19787;p79"/>
          <p:cNvGrpSpPr/>
          <p:nvPr/>
        </p:nvGrpSpPr>
        <p:grpSpPr>
          <a:xfrm>
            <a:off x="1770459" y="2709103"/>
            <a:ext cx="254644" cy="348828"/>
            <a:chOff x="1770459" y="2884503"/>
            <a:chExt cx="254644" cy="348828"/>
          </a:xfrm>
        </p:grpSpPr>
        <p:sp>
          <p:nvSpPr>
            <p:cNvPr id="19788" name="Google Shape;19788;p79"/>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9" name="Google Shape;19789;p79"/>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0" name="Google Shape;19790;p79"/>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1" name="Google Shape;19791;p79"/>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2" name="Google Shape;19792;p79"/>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3" name="Google Shape;19793;p79"/>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4" name="Google Shape;19794;p79"/>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5" name="Google Shape;19795;p79"/>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6" name="Google Shape;19796;p79"/>
          <p:cNvGrpSpPr/>
          <p:nvPr/>
        </p:nvGrpSpPr>
        <p:grpSpPr>
          <a:xfrm>
            <a:off x="1317466" y="2709483"/>
            <a:ext cx="258382" cy="348543"/>
            <a:chOff x="1317466" y="2884883"/>
            <a:chExt cx="258382" cy="348543"/>
          </a:xfrm>
        </p:grpSpPr>
        <p:sp>
          <p:nvSpPr>
            <p:cNvPr id="19797" name="Google Shape;19797;p79"/>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8" name="Google Shape;19798;p79"/>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9" name="Google Shape;19799;p79"/>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0" name="Google Shape;19800;p79"/>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1" name="Google Shape;19801;p79"/>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2" name="Google Shape;19802;p79"/>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3" name="Google Shape;19803;p79"/>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4" name="Google Shape;19804;p79"/>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05" name="Google Shape;19805;p79"/>
          <p:cNvGrpSpPr/>
          <p:nvPr/>
        </p:nvGrpSpPr>
        <p:grpSpPr>
          <a:xfrm>
            <a:off x="3121167" y="2709483"/>
            <a:ext cx="258414" cy="348543"/>
            <a:chOff x="3121167" y="2884883"/>
            <a:chExt cx="258414" cy="348543"/>
          </a:xfrm>
        </p:grpSpPr>
        <p:sp>
          <p:nvSpPr>
            <p:cNvPr id="19806" name="Google Shape;19806;p79"/>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7" name="Google Shape;19807;p79"/>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8" name="Google Shape;19808;p79"/>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9" name="Google Shape;19809;p79"/>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0" name="Google Shape;19810;p79"/>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1" name="Google Shape;19811;p79"/>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2" name="Google Shape;19812;p79"/>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3" name="Google Shape;19813;p79"/>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14" name="Google Shape;19814;p79"/>
          <p:cNvGrpSpPr/>
          <p:nvPr/>
        </p:nvGrpSpPr>
        <p:grpSpPr>
          <a:xfrm>
            <a:off x="4899999" y="2706695"/>
            <a:ext cx="271244" cy="346801"/>
            <a:chOff x="4899999" y="2882095"/>
            <a:chExt cx="271244" cy="346801"/>
          </a:xfrm>
        </p:grpSpPr>
        <p:sp>
          <p:nvSpPr>
            <p:cNvPr id="19815" name="Google Shape;19815;p79"/>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6" name="Google Shape;19816;p79"/>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7" name="Google Shape;19817;p79"/>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8" name="Google Shape;19818;p79"/>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9" name="Google Shape;19819;p79"/>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0" name="Google Shape;19820;p79"/>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1" name="Google Shape;19821;p79"/>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2" name="Google Shape;19822;p79"/>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3" name="Google Shape;19823;p79"/>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4" name="Google Shape;19824;p79"/>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5" name="Google Shape;19825;p79"/>
          <p:cNvGrpSpPr/>
          <p:nvPr/>
        </p:nvGrpSpPr>
        <p:grpSpPr>
          <a:xfrm>
            <a:off x="7162775" y="2705713"/>
            <a:ext cx="259523" cy="346294"/>
            <a:chOff x="7162775" y="2881113"/>
            <a:chExt cx="259523" cy="346294"/>
          </a:xfrm>
        </p:grpSpPr>
        <p:sp>
          <p:nvSpPr>
            <p:cNvPr id="19826" name="Google Shape;19826;p79"/>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7" name="Google Shape;19827;p79"/>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8" name="Google Shape;19828;p79"/>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9" name="Google Shape;19829;p79"/>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0" name="Google Shape;19830;p79"/>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1" name="Google Shape;19831;p79"/>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2" name="Google Shape;19832;p79"/>
          <p:cNvGrpSpPr/>
          <p:nvPr/>
        </p:nvGrpSpPr>
        <p:grpSpPr>
          <a:xfrm>
            <a:off x="6709751" y="2706442"/>
            <a:ext cx="261075" cy="347815"/>
            <a:chOff x="6709751" y="2881842"/>
            <a:chExt cx="261075" cy="347815"/>
          </a:xfrm>
        </p:grpSpPr>
        <p:sp>
          <p:nvSpPr>
            <p:cNvPr id="19833" name="Google Shape;19833;p79"/>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4" name="Google Shape;19834;p79"/>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5" name="Google Shape;19835;p79"/>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6" name="Google Shape;19836;p79"/>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7" name="Google Shape;19837;p79"/>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8" name="Google Shape;19838;p79"/>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9" name="Google Shape;19839;p79"/>
          <p:cNvGrpSpPr/>
          <p:nvPr/>
        </p:nvGrpSpPr>
        <p:grpSpPr>
          <a:xfrm>
            <a:off x="5807156" y="2705713"/>
            <a:ext cx="261043" cy="348163"/>
            <a:chOff x="5807156" y="2881113"/>
            <a:chExt cx="261043" cy="348163"/>
          </a:xfrm>
        </p:grpSpPr>
        <p:sp>
          <p:nvSpPr>
            <p:cNvPr id="19840" name="Google Shape;19840;p79"/>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1" name="Google Shape;19841;p79"/>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2" name="Google Shape;19842;p79"/>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3" name="Google Shape;19843;p79"/>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4" name="Google Shape;19844;p79"/>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5" name="Google Shape;19845;p79"/>
          <p:cNvGrpSpPr/>
          <p:nvPr/>
        </p:nvGrpSpPr>
        <p:grpSpPr>
          <a:xfrm>
            <a:off x="5355653" y="2706093"/>
            <a:ext cx="262184" cy="346643"/>
            <a:chOff x="5355653" y="2881493"/>
            <a:chExt cx="262184" cy="346643"/>
          </a:xfrm>
        </p:grpSpPr>
        <p:sp>
          <p:nvSpPr>
            <p:cNvPr id="19846" name="Google Shape;19846;p79"/>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7" name="Google Shape;19847;p79"/>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8" name="Google Shape;19848;p79"/>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9" name="Google Shape;19849;p79"/>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0" name="Google Shape;19850;p79"/>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1" name="Google Shape;19851;p79"/>
          <p:cNvGrpSpPr/>
          <p:nvPr/>
        </p:nvGrpSpPr>
        <p:grpSpPr>
          <a:xfrm>
            <a:off x="8055961" y="2706442"/>
            <a:ext cx="260283" cy="345914"/>
            <a:chOff x="8055961" y="2881842"/>
            <a:chExt cx="260283" cy="345914"/>
          </a:xfrm>
        </p:grpSpPr>
        <p:sp>
          <p:nvSpPr>
            <p:cNvPr id="19852" name="Google Shape;19852;p79"/>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3" name="Google Shape;19853;p79"/>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4" name="Google Shape;19854;p79"/>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5" name="Google Shape;19855;p79"/>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6" name="Google Shape;19856;p79"/>
          <p:cNvGrpSpPr/>
          <p:nvPr/>
        </p:nvGrpSpPr>
        <p:grpSpPr>
          <a:xfrm>
            <a:off x="7609368" y="2718512"/>
            <a:ext cx="264813" cy="353105"/>
            <a:chOff x="7609368" y="2893912"/>
            <a:chExt cx="264813" cy="353105"/>
          </a:xfrm>
        </p:grpSpPr>
        <p:sp>
          <p:nvSpPr>
            <p:cNvPr id="19857" name="Google Shape;19857;p79"/>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8" name="Google Shape;19858;p79"/>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9" name="Google Shape;19859;p79"/>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0" name="Google Shape;19860;p79"/>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1" name="Google Shape;19861;p79"/>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2" name="Google Shape;19862;p79"/>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3" name="Google Shape;19863;p79"/>
          <p:cNvGrpSpPr/>
          <p:nvPr/>
        </p:nvGrpSpPr>
        <p:grpSpPr>
          <a:xfrm>
            <a:off x="6248458" y="2694372"/>
            <a:ext cx="270864" cy="360645"/>
            <a:chOff x="6248458" y="2869772"/>
            <a:chExt cx="270864" cy="360645"/>
          </a:xfrm>
        </p:grpSpPr>
        <p:sp>
          <p:nvSpPr>
            <p:cNvPr id="19864" name="Google Shape;19864;p79"/>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5" name="Google Shape;19865;p79"/>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6" name="Google Shape;19866;p79"/>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7" name="Google Shape;19867;p79"/>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8" name="Google Shape;19868;p79"/>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9" name="Google Shape;19869;p79"/>
          <p:cNvGrpSpPr/>
          <p:nvPr/>
        </p:nvGrpSpPr>
        <p:grpSpPr>
          <a:xfrm>
            <a:off x="3075928" y="2270398"/>
            <a:ext cx="363243" cy="300675"/>
            <a:chOff x="3075928" y="2445798"/>
            <a:chExt cx="363243" cy="300675"/>
          </a:xfrm>
        </p:grpSpPr>
        <p:sp>
          <p:nvSpPr>
            <p:cNvPr id="19870" name="Google Shape;19870;p79"/>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1" name="Google Shape;19871;p79"/>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2" name="Google Shape;19872;p79"/>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3" name="Google Shape;19873;p79"/>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4" name="Google Shape;19874;p79"/>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5" name="Google Shape;19875;p79"/>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6" name="Google Shape;19876;p79"/>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7" name="Google Shape;19877;p79"/>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8" name="Google Shape;19878;p79"/>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9" name="Google Shape;19879;p79"/>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0" name="Google Shape;19880;p79"/>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1" name="Google Shape;19881;p79"/>
          <p:cNvGrpSpPr/>
          <p:nvPr/>
        </p:nvGrpSpPr>
        <p:grpSpPr>
          <a:xfrm>
            <a:off x="2633105" y="2256459"/>
            <a:ext cx="363243" cy="328585"/>
            <a:chOff x="2633105" y="2431859"/>
            <a:chExt cx="363243" cy="328585"/>
          </a:xfrm>
        </p:grpSpPr>
        <p:sp>
          <p:nvSpPr>
            <p:cNvPr id="19882" name="Google Shape;19882;p79"/>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3" name="Google Shape;19883;p79"/>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4" name="Google Shape;19884;p79"/>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5" name="Google Shape;19885;p79"/>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6" name="Google Shape;19886;p79"/>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7" name="Google Shape;19887;p79"/>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8" name="Google Shape;19888;p79"/>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9" name="Google Shape;19889;p79"/>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0" name="Google Shape;19890;p79"/>
          <p:cNvGrpSpPr/>
          <p:nvPr/>
        </p:nvGrpSpPr>
        <p:grpSpPr>
          <a:xfrm>
            <a:off x="2189142" y="2245910"/>
            <a:ext cx="365904" cy="350064"/>
            <a:chOff x="2189142" y="2421310"/>
            <a:chExt cx="365904" cy="350064"/>
          </a:xfrm>
        </p:grpSpPr>
        <p:sp>
          <p:nvSpPr>
            <p:cNvPr id="19891" name="Google Shape;19891;p79"/>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2" name="Google Shape;19892;p79"/>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3" name="Google Shape;19893;p79"/>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4" name="Google Shape;19894;p79"/>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5" name="Google Shape;19895;p79"/>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6" name="Google Shape;19896;p79"/>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7" name="Google Shape;19897;p79"/>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8" name="Google Shape;19898;p79"/>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9" name="Google Shape;19899;p79"/>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00" name="Google Shape;19900;p79"/>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01" name="Google Shape;19901;p79"/>
          <p:cNvGrpSpPr/>
          <p:nvPr/>
        </p:nvGrpSpPr>
        <p:grpSpPr>
          <a:xfrm>
            <a:off x="3961923" y="2310917"/>
            <a:ext cx="364415" cy="220936"/>
            <a:chOff x="3961923" y="2486317"/>
            <a:chExt cx="364415" cy="220936"/>
          </a:xfrm>
        </p:grpSpPr>
        <p:sp>
          <p:nvSpPr>
            <p:cNvPr id="19902" name="Google Shape;19902;p79"/>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3" name="Google Shape;19903;p79"/>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4" name="Google Shape;19904;p79"/>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5" name="Google Shape;19905;p79"/>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06" name="Google Shape;19906;p79"/>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07" name="Google Shape;19907;p79"/>
          <p:cNvGrpSpPr/>
          <p:nvPr/>
        </p:nvGrpSpPr>
        <p:grpSpPr>
          <a:xfrm>
            <a:off x="1303876" y="2243977"/>
            <a:ext cx="363275" cy="354626"/>
            <a:chOff x="1303876" y="2419377"/>
            <a:chExt cx="363275" cy="354626"/>
          </a:xfrm>
        </p:grpSpPr>
        <p:sp>
          <p:nvSpPr>
            <p:cNvPr id="19908" name="Google Shape;19908;p79"/>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9" name="Google Shape;19909;p79"/>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0" name="Google Shape;19910;p79"/>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1" name="Google Shape;19911;p79"/>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2" name="Google Shape;19912;p79"/>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3" name="Google Shape;19913;p79"/>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4" name="Google Shape;19914;p79"/>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5" name="Google Shape;19915;p79"/>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6" name="Google Shape;19916;p79"/>
          <p:cNvGrpSpPr/>
          <p:nvPr/>
        </p:nvGrpSpPr>
        <p:grpSpPr>
          <a:xfrm>
            <a:off x="861053" y="2239510"/>
            <a:ext cx="362134" cy="363623"/>
            <a:chOff x="861053" y="2414910"/>
            <a:chExt cx="362134" cy="363623"/>
          </a:xfrm>
        </p:grpSpPr>
        <p:sp>
          <p:nvSpPr>
            <p:cNvPr id="19917" name="Google Shape;19917;p79"/>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8" name="Google Shape;19918;p79"/>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9" name="Google Shape;19919;p79"/>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0" name="Google Shape;19920;p79"/>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1" name="Google Shape;19921;p79"/>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2" name="Google Shape;19922;p79"/>
          <p:cNvGrpSpPr/>
          <p:nvPr/>
        </p:nvGrpSpPr>
        <p:grpSpPr>
          <a:xfrm>
            <a:off x="7594288" y="2239859"/>
            <a:ext cx="279513" cy="355735"/>
            <a:chOff x="7594288" y="2415259"/>
            <a:chExt cx="279513" cy="355735"/>
          </a:xfrm>
        </p:grpSpPr>
        <p:sp>
          <p:nvSpPr>
            <p:cNvPr id="19923" name="Google Shape;19923;p79"/>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4" name="Google Shape;19924;p79"/>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5" name="Google Shape;19925;p79"/>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6" name="Google Shape;19926;p79"/>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7" name="Google Shape;19927;p79"/>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8" name="Google Shape;19928;p79"/>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9" name="Google Shape;19929;p79"/>
          <p:cNvGrpSpPr/>
          <p:nvPr/>
        </p:nvGrpSpPr>
        <p:grpSpPr>
          <a:xfrm>
            <a:off x="7145794" y="2240239"/>
            <a:ext cx="278784" cy="355735"/>
            <a:chOff x="7145794" y="2415639"/>
            <a:chExt cx="278784" cy="355735"/>
          </a:xfrm>
        </p:grpSpPr>
        <p:sp>
          <p:nvSpPr>
            <p:cNvPr id="19930" name="Google Shape;19930;p79"/>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1" name="Google Shape;19931;p79"/>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2" name="Google Shape;19932;p79"/>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3" name="Google Shape;19933;p79"/>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4" name="Google Shape;19934;p79"/>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5" name="Google Shape;19935;p79"/>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6" name="Google Shape;19936;p79"/>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7" name="Google Shape;19937;p79"/>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8" name="Google Shape;19938;p79"/>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9" name="Google Shape;19939;p79"/>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0" name="Google Shape;19940;p79"/>
          <p:cNvGrpSpPr/>
          <p:nvPr/>
        </p:nvGrpSpPr>
        <p:grpSpPr>
          <a:xfrm>
            <a:off x="6698441" y="2239130"/>
            <a:ext cx="277644" cy="357984"/>
            <a:chOff x="6698441" y="2414530"/>
            <a:chExt cx="277644" cy="357984"/>
          </a:xfrm>
        </p:grpSpPr>
        <p:sp>
          <p:nvSpPr>
            <p:cNvPr id="19941" name="Google Shape;19941;p79"/>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2" name="Google Shape;19942;p79"/>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3" name="Google Shape;19943;p79"/>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4" name="Google Shape;19944;p79"/>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5" name="Google Shape;19945;p79"/>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6" name="Google Shape;19946;p79"/>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7" name="Google Shape;19947;p79"/>
          <p:cNvGrpSpPr/>
          <p:nvPr/>
        </p:nvGrpSpPr>
        <p:grpSpPr>
          <a:xfrm>
            <a:off x="4897750" y="2240239"/>
            <a:ext cx="279513" cy="357255"/>
            <a:chOff x="4897750" y="2415639"/>
            <a:chExt cx="279513" cy="357255"/>
          </a:xfrm>
        </p:grpSpPr>
        <p:sp>
          <p:nvSpPr>
            <p:cNvPr id="19948" name="Google Shape;19948;p79"/>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9" name="Google Shape;19949;p79"/>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0" name="Google Shape;19950;p79"/>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1" name="Google Shape;19951;p79"/>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2" name="Google Shape;19952;p79"/>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3" name="Google Shape;19953;p79"/>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4" name="Google Shape;19954;p79"/>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5" name="Google Shape;19955;p79"/>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6" name="Google Shape;19956;p79"/>
          <p:cNvGrpSpPr/>
          <p:nvPr/>
        </p:nvGrpSpPr>
        <p:grpSpPr>
          <a:xfrm>
            <a:off x="5812066" y="2240619"/>
            <a:ext cx="264813" cy="353454"/>
            <a:chOff x="5812066" y="2416019"/>
            <a:chExt cx="264813" cy="353454"/>
          </a:xfrm>
        </p:grpSpPr>
        <p:sp>
          <p:nvSpPr>
            <p:cNvPr id="19957" name="Google Shape;19957;p79"/>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8" name="Google Shape;19958;p79"/>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9" name="Google Shape;19959;p79"/>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0" name="Google Shape;19960;p79"/>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1" name="Google Shape;19961;p79"/>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2" name="Google Shape;19962;p79"/>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3" name="Google Shape;19963;p79"/>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64" name="Google Shape;19964;p79"/>
          <p:cNvGrpSpPr/>
          <p:nvPr/>
        </p:nvGrpSpPr>
        <p:grpSpPr>
          <a:xfrm>
            <a:off x="8054820" y="2240999"/>
            <a:ext cx="264433" cy="353454"/>
            <a:chOff x="8054820" y="2416399"/>
            <a:chExt cx="264433" cy="353454"/>
          </a:xfrm>
        </p:grpSpPr>
        <p:sp>
          <p:nvSpPr>
            <p:cNvPr id="19965" name="Google Shape;19965;p79"/>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6" name="Google Shape;19966;p79"/>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7" name="Google Shape;19967;p79"/>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8" name="Google Shape;19968;p79"/>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9" name="Google Shape;19969;p79"/>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0" name="Google Shape;19970;p79"/>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1" name="Google Shape;19971;p79"/>
          <p:cNvGrpSpPr/>
          <p:nvPr/>
        </p:nvGrpSpPr>
        <p:grpSpPr>
          <a:xfrm>
            <a:off x="5356413" y="2237990"/>
            <a:ext cx="271212" cy="361374"/>
            <a:chOff x="5356413" y="2413390"/>
            <a:chExt cx="271212" cy="361374"/>
          </a:xfrm>
        </p:grpSpPr>
        <p:sp>
          <p:nvSpPr>
            <p:cNvPr id="19972" name="Google Shape;19972;p79"/>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3" name="Google Shape;19973;p79"/>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4" name="Google Shape;19974;p79"/>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5" name="Google Shape;19975;p79"/>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6" name="Google Shape;19976;p79"/>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7" name="Google Shape;19977;p79"/>
          <p:cNvGrpSpPr/>
          <p:nvPr/>
        </p:nvGrpSpPr>
        <p:grpSpPr>
          <a:xfrm>
            <a:off x="6255238" y="2236849"/>
            <a:ext cx="271244" cy="360994"/>
            <a:chOff x="6255238" y="2412249"/>
            <a:chExt cx="271244" cy="360994"/>
          </a:xfrm>
        </p:grpSpPr>
        <p:sp>
          <p:nvSpPr>
            <p:cNvPr id="19978" name="Google Shape;19978;p79"/>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9" name="Google Shape;19979;p79"/>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0" name="Google Shape;19980;p79"/>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1" name="Google Shape;19981;p79"/>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2" name="Google Shape;19982;p79"/>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3" name="Google Shape;19983;p79"/>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4" name="Google Shape;19984;p79"/>
          <p:cNvGrpSpPr/>
          <p:nvPr/>
        </p:nvGrpSpPr>
        <p:grpSpPr>
          <a:xfrm>
            <a:off x="2185372" y="1782399"/>
            <a:ext cx="366664" cy="366981"/>
            <a:chOff x="2185372" y="1957799"/>
            <a:chExt cx="366664" cy="366981"/>
          </a:xfrm>
        </p:grpSpPr>
        <p:sp>
          <p:nvSpPr>
            <p:cNvPr id="19985" name="Google Shape;19985;p79"/>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6" name="Google Shape;19986;p79"/>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7" name="Google Shape;19987;p79"/>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8" name="Google Shape;19988;p79"/>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9" name="Google Shape;19989;p79"/>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0" name="Google Shape;19990;p79"/>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1" name="Google Shape;19991;p79"/>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2" name="Google Shape;19992;p79"/>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3" name="Google Shape;19993;p79"/>
          <p:cNvGrpSpPr/>
          <p:nvPr/>
        </p:nvGrpSpPr>
        <p:grpSpPr>
          <a:xfrm>
            <a:off x="1737258" y="1812971"/>
            <a:ext cx="370814" cy="307359"/>
            <a:chOff x="1737258" y="1988371"/>
            <a:chExt cx="370814" cy="307359"/>
          </a:xfrm>
        </p:grpSpPr>
        <p:sp>
          <p:nvSpPr>
            <p:cNvPr id="19994" name="Google Shape;19994;p79"/>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5" name="Google Shape;19995;p79"/>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6" name="Google Shape;19996;p79"/>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7" name="Google Shape;19997;p79"/>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8" name="Google Shape;19998;p79"/>
          <p:cNvGrpSpPr/>
          <p:nvPr/>
        </p:nvGrpSpPr>
        <p:grpSpPr>
          <a:xfrm>
            <a:off x="848983" y="1814111"/>
            <a:ext cx="369294" cy="304350"/>
            <a:chOff x="848983" y="1989511"/>
            <a:chExt cx="369294" cy="304350"/>
          </a:xfrm>
        </p:grpSpPr>
        <p:sp>
          <p:nvSpPr>
            <p:cNvPr id="19999" name="Google Shape;19999;p79"/>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0" name="Google Shape;20000;p79"/>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1" name="Google Shape;20001;p79"/>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2" name="Google Shape;20002;p79"/>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3" name="Google Shape;20003;p79"/>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4" name="Google Shape;20004;p79"/>
          <p:cNvGrpSpPr/>
          <p:nvPr/>
        </p:nvGrpSpPr>
        <p:grpSpPr>
          <a:xfrm>
            <a:off x="3074027" y="1808377"/>
            <a:ext cx="380604" cy="313854"/>
            <a:chOff x="3074027" y="1983777"/>
            <a:chExt cx="380604" cy="313854"/>
          </a:xfrm>
        </p:grpSpPr>
        <p:sp>
          <p:nvSpPr>
            <p:cNvPr id="20005" name="Google Shape;20005;p79"/>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6" name="Google Shape;20006;p79"/>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7" name="Google Shape;20007;p79"/>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8" name="Google Shape;20008;p79"/>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9" name="Google Shape;20009;p79"/>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10" name="Google Shape;20010;p79"/>
          <p:cNvGrpSpPr/>
          <p:nvPr/>
        </p:nvGrpSpPr>
        <p:grpSpPr>
          <a:xfrm>
            <a:off x="3522521" y="1800457"/>
            <a:ext cx="367013" cy="331278"/>
            <a:chOff x="3522521" y="1975857"/>
            <a:chExt cx="367013" cy="331278"/>
          </a:xfrm>
        </p:grpSpPr>
        <p:sp>
          <p:nvSpPr>
            <p:cNvPr id="20011" name="Google Shape;20011;p79"/>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2" name="Google Shape;20012;p79"/>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3" name="Google Shape;20013;p79"/>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4" name="Google Shape;20014;p79"/>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5" name="Google Shape;20015;p79"/>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6" name="Google Shape;20016;p79"/>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7" name="Google Shape;20017;p79"/>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18" name="Google Shape;20018;p79"/>
          <p:cNvGrpSpPr/>
          <p:nvPr/>
        </p:nvGrpSpPr>
        <p:grpSpPr>
          <a:xfrm>
            <a:off x="2630824" y="1801566"/>
            <a:ext cx="368185" cy="330454"/>
            <a:chOff x="2630824" y="1976966"/>
            <a:chExt cx="368185" cy="330454"/>
          </a:xfrm>
        </p:grpSpPr>
        <p:sp>
          <p:nvSpPr>
            <p:cNvPr id="20019" name="Google Shape;20019;p79"/>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0" name="Google Shape;20020;p79"/>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1" name="Google Shape;20021;p79"/>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2" name="Google Shape;20022;p79"/>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3" name="Google Shape;20023;p79"/>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4" name="Google Shape;20024;p79"/>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5" name="Google Shape;20025;p79"/>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6" name="Google Shape;20026;p79"/>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7" name="Google Shape;20027;p79"/>
          <p:cNvGrpSpPr/>
          <p:nvPr/>
        </p:nvGrpSpPr>
        <p:grpSpPr>
          <a:xfrm>
            <a:off x="1293706" y="1791016"/>
            <a:ext cx="369294" cy="350444"/>
            <a:chOff x="1293706" y="1966416"/>
            <a:chExt cx="369294" cy="350444"/>
          </a:xfrm>
        </p:grpSpPr>
        <p:sp>
          <p:nvSpPr>
            <p:cNvPr id="20028" name="Google Shape;20028;p79"/>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9" name="Google Shape;20029;p79"/>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0" name="Google Shape;20030;p79"/>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1" name="Google Shape;20031;p79"/>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2" name="Google Shape;20032;p79"/>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3" name="Google Shape;20033;p79"/>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4" name="Google Shape;20034;p79"/>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5" name="Google Shape;20035;p79"/>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6" name="Google Shape;20036;p79"/>
          <p:cNvGrpSpPr/>
          <p:nvPr/>
        </p:nvGrpSpPr>
        <p:grpSpPr>
          <a:xfrm>
            <a:off x="3967213" y="1800077"/>
            <a:ext cx="368185" cy="331816"/>
            <a:chOff x="3967213" y="1975477"/>
            <a:chExt cx="368185" cy="331816"/>
          </a:xfrm>
        </p:grpSpPr>
        <p:sp>
          <p:nvSpPr>
            <p:cNvPr id="20037" name="Google Shape;20037;p79"/>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8" name="Google Shape;20038;p79"/>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9" name="Google Shape;20039;p79"/>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0" name="Google Shape;20040;p79"/>
          <p:cNvGrpSpPr/>
          <p:nvPr/>
        </p:nvGrpSpPr>
        <p:grpSpPr>
          <a:xfrm>
            <a:off x="8047661" y="1793646"/>
            <a:ext cx="279132" cy="356875"/>
            <a:chOff x="8047661" y="1969046"/>
            <a:chExt cx="279132" cy="356875"/>
          </a:xfrm>
        </p:grpSpPr>
        <p:sp>
          <p:nvSpPr>
            <p:cNvPr id="20041" name="Google Shape;20041;p79"/>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2" name="Google Shape;20042;p79"/>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3" name="Google Shape;20043;p79"/>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4" name="Google Shape;20044;p79"/>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5" name="Google Shape;20045;p79"/>
          <p:cNvGrpSpPr/>
          <p:nvPr/>
        </p:nvGrpSpPr>
        <p:grpSpPr>
          <a:xfrm>
            <a:off x="7596157" y="1792759"/>
            <a:ext cx="279544" cy="358142"/>
            <a:chOff x="7596157" y="1968159"/>
            <a:chExt cx="279544" cy="358142"/>
          </a:xfrm>
        </p:grpSpPr>
        <p:sp>
          <p:nvSpPr>
            <p:cNvPr id="20046" name="Google Shape;20046;p79"/>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7" name="Google Shape;20047;p79"/>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8" name="Google Shape;20048;p79"/>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9" name="Google Shape;20049;p79"/>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0" name="Google Shape;20050;p79"/>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1" name="Google Shape;20051;p79"/>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2" name="Google Shape;20052;p79"/>
          <p:cNvGrpSpPr/>
          <p:nvPr/>
        </p:nvGrpSpPr>
        <p:grpSpPr>
          <a:xfrm>
            <a:off x="7147315" y="1793646"/>
            <a:ext cx="279513" cy="357636"/>
            <a:chOff x="7147315" y="1969046"/>
            <a:chExt cx="279513" cy="357636"/>
          </a:xfrm>
        </p:grpSpPr>
        <p:sp>
          <p:nvSpPr>
            <p:cNvPr id="20053" name="Google Shape;20053;p79"/>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4" name="Google Shape;20054;p79"/>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5" name="Google Shape;20055;p79"/>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6" name="Google Shape;20056;p79"/>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7" name="Google Shape;20057;p79"/>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8" name="Google Shape;20058;p79"/>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9" name="Google Shape;20059;p79"/>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0" name="Google Shape;20060;p79"/>
          <p:cNvGrpSpPr/>
          <p:nvPr/>
        </p:nvGrpSpPr>
        <p:grpSpPr>
          <a:xfrm>
            <a:off x="6697681" y="1792917"/>
            <a:ext cx="280305" cy="359093"/>
            <a:chOff x="6697681" y="1968317"/>
            <a:chExt cx="280305" cy="359093"/>
          </a:xfrm>
        </p:grpSpPr>
        <p:sp>
          <p:nvSpPr>
            <p:cNvPr id="20061" name="Google Shape;20061;p79"/>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2" name="Google Shape;20062;p79"/>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3" name="Google Shape;20063;p79"/>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4" name="Google Shape;20064;p79"/>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5" name="Google Shape;20065;p79"/>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6" name="Google Shape;20066;p79"/>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7" name="Google Shape;20067;p79"/>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8" name="Google Shape;20068;p79"/>
          <p:cNvGrpSpPr/>
          <p:nvPr/>
        </p:nvGrpSpPr>
        <p:grpSpPr>
          <a:xfrm>
            <a:off x="6248839" y="1792537"/>
            <a:ext cx="280273" cy="358744"/>
            <a:chOff x="6248839" y="1967937"/>
            <a:chExt cx="280273" cy="358744"/>
          </a:xfrm>
        </p:grpSpPr>
        <p:sp>
          <p:nvSpPr>
            <p:cNvPr id="20069" name="Google Shape;20069;p79"/>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0" name="Google Shape;20070;p79"/>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1" name="Google Shape;20071;p79"/>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2" name="Google Shape;20072;p79"/>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3" name="Google Shape;20073;p79"/>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4" name="Google Shape;20074;p79"/>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5" name="Google Shape;20075;p79"/>
          <p:cNvGrpSpPr/>
          <p:nvPr/>
        </p:nvGrpSpPr>
        <p:grpSpPr>
          <a:xfrm>
            <a:off x="5801485" y="1793646"/>
            <a:ext cx="279164" cy="357794"/>
            <a:chOff x="5801485" y="1969046"/>
            <a:chExt cx="279164" cy="357794"/>
          </a:xfrm>
        </p:grpSpPr>
        <p:sp>
          <p:nvSpPr>
            <p:cNvPr id="20076" name="Google Shape;20076;p79"/>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7" name="Google Shape;20077;p79"/>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8" name="Google Shape;20078;p79"/>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9" name="Google Shape;20079;p79"/>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0" name="Google Shape;20080;p79"/>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1" name="Google Shape;20081;p79"/>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2" name="Google Shape;20082;p79"/>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3" name="Google Shape;20083;p79"/>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4" name="Google Shape;20084;p79"/>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5" name="Google Shape;20085;p79"/>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6" name="Google Shape;20086;p79"/>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7" name="Google Shape;20087;p79"/>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8" name="Google Shape;20088;p79"/>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9" name="Google Shape;20089;p79"/>
          <p:cNvGrpSpPr/>
          <p:nvPr/>
        </p:nvGrpSpPr>
        <p:grpSpPr>
          <a:xfrm>
            <a:off x="5352643" y="1793646"/>
            <a:ext cx="278404" cy="358364"/>
            <a:chOff x="5352643" y="1969046"/>
            <a:chExt cx="278404" cy="358364"/>
          </a:xfrm>
        </p:grpSpPr>
        <p:sp>
          <p:nvSpPr>
            <p:cNvPr id="20090" name="Google Shape;20090;p79"/>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1" name="Google Shape;20091;p79"/>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2" name="Google Shape;20092;p79"/>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3" name="Google Shape;20093;p79"/>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94" name="Google Shape;20094;p79"/>
          <p:cNvGrpSpPr/>
          <p:nvPr/>
        </p:nvGrpSpPr>
        <p:grpSpPr>
          <a:xfrm>
            <a:off x="4897750" y="1792917"/>
            <a:ext cx="279132" cy="358364"/>
            <a:chOff x="4897750" y="1968317"/>
            <a:chExt cx="279132" cy="358364"/>
          </a:xfrm>
        </p:grpSpPr>
        <p:sp>
          <p:nvSpPr>
            <p:cNvPr id="20095" name="Google Shape;20095;p79"/>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6" name="Google Shape;20096;p79"/>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7" name="Google Shape;20097;p79"/>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8" name="Google Shape;20098;p79"/>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9" name="Google Shape;20099;p79"/>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0" name="Google Shape;20100;p79"/>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1" name="Google Shape;20101;p79"/>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2" name="Google Shape;20102;p79"/>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3" name="Google Shape;20103;p79"/>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4" name="Google Shape;20104;p79"/>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5" name="Google Shape;20105;p79"/>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6" name="Google Shape;20106;p79"/>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7" name="Google Shape;20107;p79"/>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08" name="Google Shape;20108;p79"/>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09" name="Google Shape;20109;p79"/>
          <p:cNvGrpSpPr/>
          <p:nvPr/>
        </p:nvGrpSpPr>
        <p:grpSpPr>
          <a:xfrm>
            <a:off x="1767449" y="1337644"/>
            <a:ext cx="324403" cy="347783"/>
            <a:chOff x="1767449" y="1513044"/>
            <a:chExt cx="324403" cy="347783"/>
          </a:xfrm>
        </p:grpSpPr>
        <p:sp>
          <p:nvSpPr>
            <p:cNvPr id="20110" name="Google Shape;20110;p79"/>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1" name="Google Shape;20111;p79"/>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2" name="Google Shape;20112;p79"/>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3" name="Google Shape;20113;p79"/>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4" name="Google Shape;20114;p79"/>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5" name="Google Shape;20115;p79"/>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6" name="Google Shape;20116;p79"/>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7" name="Google Shape;20117;p79"/>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8" name="Google Shape;20118;p79"/>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19" name="Google Shape;20119;p79"/>
          <p:cNvGrpSpPr/>
          <p:nvPr/>
        </p:nvGrpSpPr>
        <p:grpSpPr>
          <a:xfrm>
            <a:off x="4007193" y="1337327"/>
            <a:ext cx="320633" cy="348100"/>
            <a:chOff x="4007193" y="1512727"/>
            <a:chExt cx="320633" cy="348100"/>
          </a:xfrm>
        </p:grpSpPr>
        <p:sp>
          <p:nvSpPr>
            <p:cNvPr id="20120" name="Google Shape;20120;p79"/>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1" name="Google Shape;20121;p79"/>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2" name="Google Shape;20122;p79"/>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3" name="Google Shape;20123;p79"/>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4" name="Google Shape;20124;p79"/>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5" name="Google Shape;20125;p79"/>
          <p:cNvGrpSpPr/>
          <p:nvPr/>
        </p:nvGrpSpPr>
        <p:grpSpPr>
          <a:xfrm>
            <a:off x="3530425" y="1333347"/>
            <a:ext cx="368175" cy="344594"/>
            <a:chOff x="3530425" y="1508747"/>
            <a:chExt cx="368175" cy="344594"/>
          </a:xfrm>
        </p:grpSpPr>
        <p:sp>
          <p:nvSpPr>
            <p:cNvPr id="20126" name="Google Shape;20126;p79"/>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7" name="Google Shape;20127;p79"/>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8" name="Google Shape;20128;p79"/>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9" name="Google Shape;20129;p79"/>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0" name="Google Shape;20130;p79"/>
          <p:cNvGrpSpPr/>
          <p:nvPr/>
        </p:nvGrpSpPr>
        <p:grpSpPr>
          <a:xfrm>
            <a:off x="3127598" y="1337834"/>
            <a:ext cx="289714" cy="347593"/>
            <a:chOff x="3127598" y="1513234"/>
            <a:chExt cx="289714" cy="347593"/>
          </a:xfrm>
        </p:grpSpPr>
        <p:sp>
          <p:nvSpPr>
            <p:cNvPr id="20131" name="Google Shape;20131;p79"/>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2" name="Google Shape;20132;p79"/>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3" name="Google Shape;20133;p79"/>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4" name="Google Shape;20134;p79"/>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5" name="Google Shape;20135;p79"/>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6" name="Google Shape;20136;p79"/>
          <p:cNvGrpSpPr/>
          <p:nvPr/>
        </p:nvGrpSpPr>
        <p:grpSpPr>
          <a:xfrm>
            <a:off x="2662884" y="1337644"/>
            <a:ext cx="322914" cy="348543"/>
            <a:chOff x="2662884" y="1513044"/>
            <a:chExt cx="322914" cy="348543"/>
          </a:xfrm>
        </p:grpSpPr>
        <p:sp>
          <p:nvSpPr>
            <p:cNvPr id="20137" name="Google Shape;20137;p79"/>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8" name="Google Shape;20138;p79"/>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9" name="Google Shape;20139;p79"/>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0" name="Google Shape;20140;p79"/>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1" name="Google Shape;20141;p79"/>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2" name="Google Shape;20142;p79"/>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3" name="Google Shape;20143;p79"/>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4" name="Google Shape;20144;p79"/>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5" name="Google Shape;20145;p79"/>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6" name="Google Shape;20146;p79"/>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7" name="Google Shape;20147;p79"/>
          <p:cNvGrpSpPr/>
          <p:nvPr/>
        </p:nvGrpSpPr>
        <p:grpSpPr>
          <a:xfrm>
            <a:off x="2232511" y="1337359"/>
            <a:ext cx="299534" cy="348068"/>
            <a:chOff x="2232511" y="1512759"/>
            <a:chExt cx="299534" cy="348068"/>
          </a:xfrm>
        </p:grpSpPr>
        <p:sp>
          <p:nvSpPr>
            <p:cNvPr id="20148" name="Google Shape;20148;p79"/>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9" name="Google Shape;20149;p79"/>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0" name="Google Shape;20150;p79"/>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1" name="Google Shape;20151;p79"/>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2" name="Google Shape;20152;p79"/>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3" name="Google Shape;20153;p79"/>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4" name="Google Shape;20154;p79"/>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5" name="Google Shape;20155;p79"/>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6" name="Google Shape;20156;p79"/>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7" name="Google Shape;20157;p79"/>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8" name="Google Shape;20158;p79"/>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9" name="Google Shape;20159;p79"/>
          <p:cNvGrpSpPr/>
          <p:nvPr/>
        </p:nvGrpSpPr>
        <p:grpSpPr>
          <a:xfrm>
            <a:off x="1331406" y="1337961"/>
            <a:ext cx="301784" cy="348607"/>
            <a:chOff x="1331406" y="1513361"/>
            <a:chExt cx="301784" cy="348607"/>
          </a:xfrm>
        </p:grpSpPr>
        <p:sp>
          <p:nvSpPr>
            <p:cNvPr id="20160" name="Google Shape;20160;p79"/>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1" name="Google Shape;20161;p79"/>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2" name="Google Shape;20162;p79"/>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3" name="Google Shape;20163;p79"/>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64" name="Google Shape;20164;p79"/>
          <p:cNvGrpSpPr/>
          <p:nvPr/>
        </p:nvGrpSpPr>
        <p:grpSpPr>
          <a:xfrm>
            <a:off x="7144274" y="1324814"/>
            <a:ext cx="282174" cy="355735"/>
            <a:chOff x="7144274" y="1500214"/>
            <a:chExt cx="282174" cy="355735"/>
          </a:xfrm>
        </p:grpSpPr>
        <p:sp>
          <p:nvSpPr>
            <p:cNvPr id="20165" name="Google Shape;20165;p79"/>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6" name="Google Shape;20166;p79"/>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7" name="Google Shape;20167;p79"/>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8" name="Google Shape;20168;p79"/>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9" name="Google Shape;20169;p79"/>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0" name="Google Shape;20170;p79"/>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1" name="Google Shape;20171;p79"/>
          <p:cNvGrpSpPr/>
          <p:nvPr/>
        </p:nvGrpSpPr>
        <p:grpSpPr>
          <a:xfrm>
            <a:off x="6685262" y="1324814"/>
            <a:ext cx="289682" cy="354594"/>
            <a:chOff x="6685262" y="1500214"/>
            <a:chExt cx="289682" cy="354594"/>
          </a:xfrm>
        </p:grpSpPr>
        <p:sp>
          <p:nvSpPr>
            <p:cNvPr id="20172" name="Google Shape;20172;p79"/>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3" name="Google Shape;20173;p79"/>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4" name="Google Shape;20174;p79"/>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5" name="Google Shape;20175;p79"/>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6" name="Google Shape;20176;p79"/>
          <p:cNvGrpSpPr/>
          <p:nvPr/>
        </p:nvGrpSpPr>
        <p:grpSpPr>
          <a:xfrm>
            <a:off x="6200938" y="1325194"/>
            <a:ext cx="322154" cy="355355"/>
            <a:chOff x="6200938" y="1500594"/>
            <a:chExt cx="322154" cy="355355"/>
          </a:xfrm>
        </p:grpSpPr>
        <p:sp>
          <p:nvSpPr>
            <p:cNvPr id="20177" name="Google Shape;20177;p79"/>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8" name="Google Shape;20178;p79"/>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9" name="Google Shape;20179;p79"/>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0" name="Google Shape;20180;p79"/>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1" name="Google Shape;20181;p79"/>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2" name="Google Shape;20182;p79"/>
          <p:cNvGrpSpPr/>
          <p:nvPr/>
        </p:nvGrpSpPr>
        <p:grpSpPr>
          <a:xfrm>
            <a:off x="5289631" y="1324814"/>
            <a:ext cx="332355" cy="354974"/>
            <a:chOff x="5289631" y="1500214"/>
            <a:chExt cx="332355" cy="354974"/>
          </a:xfrm>
        </p:grpSpPr>
        <p:sp>
          <p:nvSpPr>
            <p:cNvPr id="20183" name="Google Shape;20183;p79"/>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4" name="Google Shape;20184;p79"/>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5" name="Google Shape;20185;p79"/>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6" name="Google Shape;20186;p79"/>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7" name="Google Shape;20187;p79"/>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8" name="Google Shape;20188;p79"/>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9" name="Google Shape;20189;p79"/>
          <p:cNvGrpSpPr/>
          <p:nvPr/>
        </p:nvGrpSpPr>
        <p:grpSpPr>
          <a:xfrm>
            <a:off x="5748295" y="1324433"/>
            <a:ext cx="323294" cy="356115"/>
            <a:chOff x="5748295" y="1499833"/>
            <a:chExt cx="323294" cy="356115"/>
          </a:xfrm>
        </p:grpSpPr>
        <p:sp>
          <p:nvSpPr>
            <p:cNvPr id="20190" name="Google Shape;20190;p79"/>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1" name="Google Shape;20191;p79"/>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2" name="Google Shape;20192;p79"/>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3" name="Google Shape;20193;p79"/>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4" name="Google Shape;20194;p79"/>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5" name="Google Shape;20195;p79"/>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6" name="Google Shape;20196;p79"/>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7" name="Google Shape;20197;p79"/>
          <p:cNvGrpSpPr/>
          <p:nvPr/>
        </p:nvGrpSpPr>
        <p:grpSpPr>
          <a:xfrm>
            <a:off x="8047661" y="1325637"/>
            <a:ext cx="278404" cy="355260"/>
            <a:chOff x="8047661" y="1501037"/>
            <a:chExt cx="278404" cy="355260"/>
          </a:xfrm>
        </p:grpSpPr>
        <p:sp>
          <p:nvSpPr>
            <p:cNvPr id="20198" name="Google Shape;20198;p79"/>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9" name="Google Shape;20199;p79"/>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0" name="Google Shape;20200;p79"/>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1" name="Google Shape;20201;p79"/>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2" name="Google Shape;20202;p79"/>
          <p:cNvGrpSpPr/>
          <p:nvPr/>
        </p:nvGrpSpPr>
        <p:grpSpPr>
          <a:xfrm>
            <a:off x="4903389" y="1324814"/>
            <a:ext cx="267854" cy="355735"/>
            <a:chOff x="4903389" y="1500214"/>
            <a:chExt cx="267854" cy="355735"/>
          </a:xfrm>
        </p:grpSpPr>
        <p:sp>
          <p:nvSpPr>
            <p:cNvPr id="20203" name="Google Shape;20203;p79"/>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4" name="Google Shape;20204;p79"/>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5" name="Google Shape;20205;p79"/>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6" name="Google Shape;20206;p79"/>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7" name="Google Shape;20207;p79"/>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8" name="Google Shape;20208;p79"/>
          <p:cNvGrpSpPr/>
          <p:nvPr/>
        </p:nvGrpSpPr>
        <p:grpSpPr>
          <a:xfrm>
            <a:off x="7613518" y="1325954"/>
            <a:ext cx="264433" cy="353074"/>
            <a:chOff x="7613518" y="1501354"/>
            <a:chExt cx="264433" cy="353074"/>
          </a:xfrm>
        </p:grpSpPr>
        <p:sp>
          <p:nvSpPr>
            <p:cNvPr id="20209" name="Google Shape;20209;p79"/>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0" name="Google Shape;20210;p79"/>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1" name="Google Shape;20211;p79"/>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2" name="Google Shape;20212;p79"/>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3" name="Google Shape;20213;p79"/>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4" name="Google Shape;20214;p79"/>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15" name="Google Shape;20215;p79"/>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20216" name="Google Shape;20216;p79"/>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220"/>
        <p:cNvGrpSpPr/>
        <p:nvPr/>
      </p:nvGrpSpPr>
      <p:grpSpPr>
        <a:xfrm>
          <a:off x="0" y="0"/>
          <a:ext cx="0" cy="0"/>
          <a:chOff x="0" y="0"/>
          <a:chExt cx="0" cy="0"/>
        </a:xfrm>
      </p:grpSpPr>
      <p:grpSp>
        <p:nvGrpSpPr>
          <p:cNvPr id="20221" name="Google Shape;20221;p80"/>
          <p:cNvGrpSpPr/>
          <p:nvPr/>
        </p:nvGrpSpPr>
        <p:grpSpPr>
          <a:xfrm>
            <a:off x="1757085" y="1325225"/>
            <a:ext cx="371069" cy="359396"/>
            <a:chOff x="1757085" y="1500675"/>
            <a:chExt cx="371069" cy="359396"/>
          </a:xfrm>
        </p:grpSpPr>
        <p:sp>
          <p:nvSpPr>
            <p:cNvPr id="20222" name="Google Shape;20222;p80"/>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3" name="Google Shape;20223;p80"/>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4" name="Google Shape;20224;p80"/>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5" name="Google Shape;20225;p80"/>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6" name="Google Shape;20226;p8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7" name="Google Shape;20227;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8" name="Google Shape;20228;p8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9" name="Google Shape;20229;p80"/>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0" name="Google Shape;20230;p8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1" name="Google Shape;20231;p80"/>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2" name="Google Shape;20232;p80"/>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3" name="Google Shape;20233;p8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4" name="Google Shape;20234;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5" name="Google Shape;20235;p80"/>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6" name="Google Shape;20236;p80"/>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7" name="Google Shape;20237;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8" name="Google Shape;20238;p80"/>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9" name="Google Shape;20239;p8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0" name="Google Shape;20240;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1" name="Google Shape;20241;p8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2" name="Google Shape;20242;p8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3" name="Google Shape;20243;p8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4" name="Google Shape;20244;p80"/>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5" name="Google Shape;20245;p80"/>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6" name="Google Shape;20246;p80"/>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7" name="Google Shape;20247;p80"/>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8" name="Google Shape;20248;p80"/>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9" name="Google Shape;20249;p80"/>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0" name="Google Shape;20250;p80"/>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1" name="Google Shape;20251;p80"/>
          <p:cNvGrpSpPr/>
          <p:nvPr/>
        </p:nvGrpSpPr>
        <p:grpSpPr>
          <a:xfrm>
            <a:off x="2774209" y="1779241"/>
            <a:ext cx="116693" cy="374186"/>
            <a:chOff x="2774209" y="1954691"/>
            <a:chExt cx="116693" cy="374186"/>
          </a:xfrm>
        </p:grpSpPr>
        <p:sp>
          <p:nvSpPr>
            <p:cNvPr id="20252" name="Google Shape;20252;p80"/>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3" name="Google Shape;20253;p80"/>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4" name="Google Shape;20254;p80"/>
          <p:cNvGrpSpPr/>
          <p:nvPr/>
        </p:nvGrpSpPr>
        <p:grpSpPr>
          <a:xfrm>
            <a:off x="4017435" y="1324462"/>
            <a:ext cx="315092" cy="359397"/>
            <a:chOff x="4017435" y="1499912"/>
            <a:chExt cx="315092" cy="359397"/>
          </a:xfrm>
        </p:grpSpPr>
        <p:sp>
          <p:nvSpPr>
            <p:cNvPr id="20255" name="Google Shape;20255;p80"/>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6" name="Google Shape;20256;p80"/>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7" name="Google Shape;20257;p80"/>
          <p:cNvGrpSpPr/>
          <p:nvPr/>
        </p:nvGrpSpPr>
        <p:grpSpPr>
          <a:xfrm>
            <a:off x="3963652" y="1824309"/>
            <a:ext cx="374154" cy="284050"/>
            <a:chOff x="3963652" y="1999759"/>
            <a:chExt cx="374154" cy="284050"/>
          </a:xfrm>
        </p:grpSpPr>
        <p:sp>
          <p:nvSpPr>
            <p:cNvPr id="20258" name="Google Shape;20258;p80"/>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9" name="Google Shape;20259;p80"/>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0" name="Google Shape;20260;p80"/>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1" name="Google Shape;20261;p80"/>
          <p:cNvGrpSpPr/>
          <p:nvPr/>
        </p:nvGrpSpPr>
        <p:grpSpPr>
          <a:xfrm>
            <a:off x="1777536" y="1839416"/>
            <a:ext cx="376444" cy="253772"/>
            <a:chOff x="1777536" y="2014866"/>
            <a:chExt cx="376444" cy="253772"/>
          </a:xfrm>
        </p:grpSpPr>
        <p:sp>
          <p:nvSpPr>
            <p:cNvPr id="20262" name="Google Shape;20262;p80"/>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3" name="Google Shape;20263;p80"/>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4" name="Google Shape;20264;p80"/>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5" name="Google Shape;20265;p80"/>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6" name="Google Shape;20266;p80"/>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7" name="Google Shape;20267;p80"/>
          <p:cNvGrpSpPr/>
          <p:nvPr/>
        </p:nvGrpSpPr>
        <p:grpSpPr>
          <a:xfrm>
            <a:off x="1309875" y="1881876"/>
            <a:ext cx="374154" cy="169680"/>
            <a:chOff x="1309875" y="2057326"/>
            <a:chExt cx="374154" cy="169680"/>
          </a:xfrm>
        </p:grpSpPr>
        <p:sp>
          <p:nvSpPr>
            <p:cNvPr id="20268" name="Google Shape;20268;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9" name="Google Shape;20269;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0" name="Google Shape;20270;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1" name="Google Shape;20271;p80"/>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2" name="Google Shape;20272;p80"/>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3" name="Google Shape;20273;p80"/>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4" name="Google Shape;20274;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5" name="Google Shape;20275;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6" name="Google Shape;20276;p80"/>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7" name="Google Shape;20277;p80"/>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8" name="Google Shape;20278;p80"/>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79" name="Google Shape;20279;p80"/>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80" name="Google Shape;20280;p80"/>
          <p:cNvGrpSpPr/>
          <p:nvPr/>
        </p:nvGrpSpPr>
        <p:grpSpPr>
          <a:xfrm>
            <a:off x="2347450" y="1779114"/>
            <a:ext cx="113639" cy="373168"/>
            <a:chOff x="2347450" y="1954564"/>
            <a:chExt cx="113639" cy="373168"/>
          </a:xfrm>
        </p:grpSpPr>
        <p:sp>
          <p:nvSpPr>
            <p:cNvPr id="20281" name="Google Shape;20281;p80"/>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2" name="Google Shape;20282;p80"/>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83" name="Google Shape;20283;p80"/>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84" name="Google Shape;20284;p80"/>
          <p:cNvGrpSpPr/>
          <p:nvPr/>
        </p:nvGrpSpPr>
        <p:grpSpPr>
          <a:xfrm>
            <a:off x="3110102" y="1324430"/>
            <a:ext cx="330613" cy="358379"/>
            <a:chOff x="3110102" y="1499880"/>
            <a:chExt cx="330613" cy="358379"/>
          </a:xfrm>
        </p:grpSpPr>
        <p:sp>
          <p:nvSpPr>
            <p:cNvPr id="20285" name="Google Shape;20285;p80"/>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6" name="Google Shape;20286;p80"/>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7" name="Google Shape;20287;p80"/>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8" name="Google Shape;20288;p80"/>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9" name="Google Shape;20289;p80"/>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0" name="Google Shape;20290;p80"/>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1" name="Google Shape;20291;p80"/>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92" name="Google Shape;20292;p80"/>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93" name="Google Shape;20293;p80"/>
          <p:cNvGrpSpPr/>
          <p:nvPr/>
        </p:nvGrpSpPr>
        <p:grpSpPr>
          <a:xfrm>
            <a:off x="3485575" y="1824309"/>
            <a:ext cx="373772" cy="284050"/>
            <a:chOff x="3531200" y="1999759"/>
            <a:chExt cx="373772" cy="284050"/>
          </a:xfrm>
        </p:grpSpPr>
        <p:sp>
          <p:nvSpPr>
            <p:cNvPr id="20294" name="Google Shape;20294;p80"/>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5" name="Google Shape;20295;p80"/>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6" name="Google Shape;20296;p80"/>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7" name="Google Shape;20297;p80"/>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98" name="Google Shape;20298;p80"/>
          <p:cNvGrpSpPr/>
          <p:nvPr/>
        </p:nvGrpSpPr>
        <p:grpSpPr>
          <a:xfrm>
            <a:off x="2667058" y="1324843"/>
            <a:ext cx="330231" cy="359015"/>
            <a:chOff x="2667058" y="1500293"/>
            <a:chExt cx="330231" cy="359015"/>
          </a:xfrm>
        </p:grpSpPr>
        <p:sp>
          <p:nvSpPr>
            <p:cNvPr id="20299" name="Google Shape;20299;p80"/>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0" name="Google Shape;20300;p80"/>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1" name="Google Shape;20301;p80"/>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2" name="Google Shape;20302;p80"/>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3" name="Google Shape;20303;p80"/>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4" name="Google Shape;20304;p8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5" name="Google Shape;20305;p8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6" name="Google Shape;20306;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7" name="Google Shape;20307;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8" name="Google Shape;20308;p80"/>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9" name="Google Shape;20309;p80"/>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0" name="Google Shape;20310;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1" name="Google Shape;20311;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2" name="Google Shape;20312;p80"/>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3" name="Google Shape;20313;p80"/>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4" name="Google Shape;20314;p80"/>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5" name="Google Shape;20315;p80"/>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6" name="Google Shape;20316;p80"/>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17" name="Google Shape;20317;p80"/>
          <p:cNvGrpSpPr/>
          <p:nvPr/>
        </p:nvGrpSpPr>
        <p:grpSpPr>
          <a:xfrm>
            <a:off x="3567553" y="1324462"/>
            <a:ext cx="320022" cy="359778"/>
            <a:chOff x="3567553" y="1499912"/>
            <a:chExt cx="320022" cy="359778"/>
          </a:xfrm>
        </p:grpSpPr>
        <p:sp>
          <p:nvSpPr>
            <p:cNvPr id="20318" name="Google Shape;20318;p80"/>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9" name="Google Shape;20319;p80"/>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0" name="Google Shape;20320;p80"/>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1" name="Google Shape;20321;p80"/>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2" name="Google Shape;20322;p80"/>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3" name="Google Shape;20323;p80"/>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24" name="Google Shape;20324;p80"/>
          <p:cNvGrpSpPr/>
          <p:nvPr/>
        </p:nvGrpSpPr>
        <p:grpSpPr>
          <a:xfrm>
            <a:off x="1309875" y="1324462"/>
            <a:ext cx="359015" cy="358633"/>
            <a:chOff x="1309875" y="1499912"/>
            <a:chExt cx="359015" cy="358633"/>
          </a:xfrm>
        </p:grpSpPr>
        <p:sp>
          <p:nvSpPr>
            <p:cNvPr id="20325" name="Google Shape;20325;p80"/>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6" name="Google Shape;20326;p80"/>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7" name="Google Shape;20327;p80"/>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8" name="Google Shape;20328;p80"/>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9" name="Google Shape;20329;p80"/>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0" name="Google Shape;20330;p80"/>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1" name="Google Shape;20331;p80"/>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2" name="Google Shape;20332;p80"/>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3" name="Google Shape;20333;p80"/>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4" name="Google Shape;20334;p80"/>
          <p:cNvGrpSpPr/>
          <p:nvPr/>
        </p:nvGrpSpPr>
        <p:grpSpPr>
          <a:xfrm>
            <a:off x="2219466" y="1324843"/>
            <a:ext cx="330613" cy="359015"/>
            <a:chOff x="2219466" y="1500293"/>
            <a:chExt cx="330613" cy="359015"/>
          </a:xfrm>
        </p:grpSpPr>
        <p:sp>
          <p:nvSpPr>
            <p:cNvPr id="20335" name="Google Shape;20335;p80"/>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6" name="Google Shape;20336;p80"/>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7" name="Google Shape;20337;p80"/>
          <p:cNvGrpSpPr/>
          <p:nvPr/>
        </p:nvGrpSpPr>
        <p:grpSpPr>
          <a:xfrm>
            <a:off x="5343544" y="1333908"/>
            <a:ext cx="244676" cy="351095"/>
            <a:chOff x="5343544" y="1509358"/>
            <a:chExt cx="244676" cy="351095"/>
          </a:xfrm>
        </p:grpSpPr>
        <p:sp>
          <p:nvSpPr>
            <p:cNvPr id="20338" name="Google Shape;20338;p80"/>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9" name="Google Shape;20339;p80"/>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0" name="Google Shape;20340;p80"/>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1" name="Google Shape;20341;p80"/>
          <p:cNvGrpSpPr/>
          <p:nvPr/>
        </p:nvGrpSpPr>
        <p:grpSpPr>
          <a:xfrm>
            <a:off x="4882340" y="1333908"/>
            <a:ext cx="246171" cy="351095"/>
            <a:chOff x="4882340" y="1509358"/>
            <a:chExt cx="246171" cy="351095"/>
          </a:xfrm>
        </p:grpSpPr>
        <p:sp>
          <p:nvSpPr>
            <p:cNvPr id="20342" name="Google Shape;20342;p80"/>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3" name="Google Shape;20343;p80"/>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4" name="Google Shape;20344;p80"/>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5" name="Google Shape;20345;p80"/>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6" name="Google Shape;20346;p80"/>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7" name="Google Shape;20347;p80"/>
          <p:cNvGrpSpPr/>
          <p:nvPr/>
        </p:nvGrpSpPr>
        <p:grpSpPr>
          <a:xfrm>
            <a:off x="6273204" y="1333558"/>
            <a:ext cx="236343" cy="351445"/>
            <a:chOff x="6273204" y="1509008"/>
            <a:chExt cx="236343" cy="351445"/>
          </a:xfrm>
        </p:grpSpPr>
        <p:sp>
          <p:nvSpPr>
            <p:cNvPr id="20348" name="Google Shape;20348;p80"/>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9" name="Google Shape;20349;p80"/>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50" name="Google Shape;20350;p80"/>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51" name="Google Shape;20351;p80"/>
          <p:cNvGrpSpPr/>
          <p:nvPr/>
        </p:nvGrpSpPr>
        <p:grpSpPr>
          <a:xfrm>
            <a:off x="7219530" y="1332794"/>
            <a:ext cx="191625" cy="352209"/>
            <a:chOff x="7219530" y="1508244"/>
            <a:chExt cx="191625" cy="352209"/>
          </a:xfrm>
        </p:grpSpPr>
        <p:sp>
          <p:nvSpPr>
            <p:cNvPr id="20352" name="Google Shape;20352;p80"/>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3" name="Google Shape;20353;p80"/>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54" name="Google Shape;20354;p80"/>
          <p:cNvGrpSpPr/>
          <p:nvPr/>
        </p:nvGrpSpPr>
        <p:grpSpPr>
          <a:xfrm>
            <a:off x="7699309" y="1333176"/>
            <a:ext cx="154922" cy="351827"/>
            <a:chOff x="7699309" y="1508626"/>
            <a:chExt cx="154922" cy="351827"/>
          </a:xfrm>
        </p:grpSpPr>
        <p:sp>
          <p:nvSpPr>
            <p:cNvPr id="20355" name="Google Shape;20355;p80"/>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6" name="Google Shape;20356;p80"/>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7" name="Google Shape;20357;p80"/>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8" name="Google Shape;20358;p80"/>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9" name="Google Shape;20359;p80"/>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0" name="Google Shape;20360;p80"/>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1" name="Google Shape;20361;p80"/>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2" name="Google Shape;20362;p80"/>
          <p:cNvGrpSpPr/>
          <p:nvPr/>
        </p:nvGrpSpPr>
        <p:grpSpPr>
          <a:xfrm>
            <a:off x="8161690" y="1333558"/>
            <a:ext cx="153396" cy="351064"/>
            <a:chOff x="8161690" y="1509008"/>
            <a:chExt cx="153396" cy="351064"/>
          </a:xfrm>
        </p:grpSpPr>
        <p:sp>
          <p:nvSpPr>
            <p:cNvPr id="20363" name="Google Shape;20363;p80"/>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4" name="Google Shape;20364;p80"/>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5" name="Google Shape;20365;p80"/>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6" name="Google Shape;20366;p80"/>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7" name="Google Shape;20367;p80"/>
          <p:cNvGrpSpPr/>
          <p:nvPr/>
        </p:nvGrpSpPr>
        <p:grpSpPr>
          <a:xfrm>
            <a:off x="6746940" y="1333431"/>
            <a:ext cx="213221" cy="352304"/>
            <a:chOff x="6746940" y="1508881"/>
            <a:chExt cx="213221" cy="352304"/>
          </a:xfrm>
        </p:grpSpPr>
        <p:sp>
          <p:nvSpPr>
            <p:cNvPr id="20368" name="Google Shape;20368;p80"/>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9" name="Google Shape;20369;p80"/>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0" name="Google Shape;20370;p80"/>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1" name="Google Shape;20371;p80"/>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2" name="Google Shape;20372;p80"/>
          <p:cNvGrpSpPr/>
          <p:nvPr/>
        </p:nvGrpSpPr>
        <p:grpSpPr>
          <a:xfrm>
            <a:off x="5770336" y="1832165"/>
            <a:ext cx="350682" cy="292097"/>
            <a:chOff x="5770336" y="2007615"/>
            <a:chExt cx="350682" cy="292097"/>
          </a:xfrm>
        </p:grpSpPr>
        <p:sp>
          <p:nvSpPr>
            <p:cNvPr id="20373" name="Google Shape;20373;p80"/>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4" name="Google Shape;20374;p80"/>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5" name="Google Shape;20375;p80"/>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6" name="Google Shape;20376;p80"/>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7" name="Google Shape;20377;p80"/>
          <p:cNvGrpSpPr/>
          <p:nvPr/>
        </p:nvGrpSpPr>
        <p:grpSpPr>
          <a:xfrm>
            <a:off x="5326878" y="1804908"/>
            <a:ext cx="350332" cy="346229"/>
            <a:chOff x="5326878" y="1980358"/>
            <a:chExt cx="350332" cy="346229"/>
          </a:xfrm>
        </p:grpSpPr>
        <p:sp>
          <p:nvSpPr>
            <p:cNvPr id="20378" name="Google Shape;20378;p80"/>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9" name="Google Shape;20379;p80"/>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0" name="Google Shape;20380;p80"/>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1" name="Google Shape;20381;p80"/>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82" name="Google Shape;20382;p80"/>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83" name="Google Shape;20383;p80"/>
          <p:cNvGrpSpPr/>
          <p:nvPr/>
        </p:nvGrpSpPr>
        <p:grpSpPr>
          <a:xfrm>
            <a:off x="4883835" y="1817121"/>
            <a:ext cx="350300" cy="323043"/>
            <a:chOff x="4883835" y="1992571"/>
            <a:chExt cx="350300" cy="323043"/>
          </a:xfrm>
        </p:grpSpPr>
        <p:sp>
          <p:nvSpPr>
            <p:cNvPr id="20384" name="Google Shape;20384;p80"/>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5" name="Google Shape;20385;p80"/>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6" name="Google Shape;20386;p80"/>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7" name="Google Shape;20387;p80"/>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8" name="Google Shape;20388;p80"/>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9" name="Google Shape;20389;p80"/>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0" name="Google Shape;20390;p80"/>
          <p:cNvGrpSpPr/>
          <p:nvPr/>
        </p:nvGrpSpPr>
        <p:grpSpPr>
          <a:xfrm>
            <a:off x="7548967" y="1803477"/>
            <a:ext cx="333285" cy="349950"/>
            <a:chOff x="7548967" y="1978927"/>
            <a:chExt cx="333285" cy="349950"/>
          </a:xfrm>
        </p:grpSpPr>
        <p:sp>
          <p:nvSpPr>
            <p:cNvPr id="20391" name="Google Shape;20391;p80"/>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2" name="Google Shape;20392;p80"/>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3" name="Google Shape;20393;p80"/>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4" name="Google Shape;20394;p80"/>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5" name="Google Shape;20395;p80"/>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6" name="Google Shape;20396;p80"/>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7" name="Google Shape;20397;p80"/>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8" name="Google Shape;20398;p80"/>
          <p:cNvGrpSpPr/>
          <p:nvPr/>
        </p:nvGrpSpPr>
        <p:grpSpPr>
          <a:xfrm>
            <a:off x="6214142" y="1803477"/>
            <a:ext cx="346515" cy="350300"/>
            <a:chOff x="6214142" y="1978927"/>
            <a:chExt cx="346515" cy="350300"/>
          </a:xfrm>
        </p:grpSpPr>
        <p:sp>
          <p:nvSpPr>
            <p:cNvPr id="20399" name="Google Shape;20399;p80"/>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0" name="Google Shape;20400;p80"/>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01" name="Google Shape;20401;p80"/>
          <p:cNvGrpSpPr/>
          <p:nvPr/>
        </p:nvGrpSpPr>
        <p:grpSpPr>
          <a:xfrm>
            <a:off x="7105923" y="1803095"/>
            <a:ext cx="333285" cy="350682"/>
            <a:chOff x="7105923" y="1978545"/>
            <a:chExt cx="333285" cy="350682"/>
          </a:xfrm>
        </p:grpSpPr>
        <p:sp>
          <p:nvSpPr>
            <p:cNvPr id="20402" name="Google Shape;20402;p80"/>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3" name="Google Shape;20403;p80"/>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4" name="Google Shape;20404;p80"/>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5" name="Google Shape;20405;p80"/>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6" name="Google Shape;20406;p80"/>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7" name="Google Shape;20407;p80"/>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8" name="Google Shape;20408;p80"/>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09" name="Google Shape;20409;p80"/>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0" name="Google Shape;20410;p80"/>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11" name="Google Shape;20411;p80"/>
          <p:cNvGrpSpPr/>
          <p:nvPr/>
        </p:nvGrpSpPr>
        <p:grpSpPr>
          <a:xfrm>
            <a:off x="3616406" y="2246902"/>
            <a:ext cx="203393" cy="351827"/>
            <a:chOff x="3616406" y="2422352"/>
            <a:chExt cx="203393" cy="351827"/>
          </a:xfrm>
        </p:grpSpPr>
        <p:sp>
          <p:nvSpPr>
            <p:cNvPr id="20412" name="Google Shape;20412;p80"/>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3" name="Google Shape;20413;p80"/>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4" name="Google Shape;20414;p80"/>
          <p:cNvGrpSpPr/>
          <p:nvPr/>
        </p:nvGrpSpPr>
        <p:grpSpPr>
          <a:xfrm>
            <a:off x="878187" y="2246520"/>
            <a:ext cx="272696" cy="351827"/>
            <a:chOff x="913012" y="2421970"/>
            <a:chExt cx="272696" cy="351827"/>
          </a:xfrm>
        </p:grpSpPr>
        <p:sp>
          <p:nvSpPr>
            <p:cNvPr id="20415" name="Google Shape;20415;p80"/>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6" name="Google Shape;20416;p80"/>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7" name="Google Shape;20417;p80"/>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8" name="Google Shape;20418;p80"/>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9" name="Google Shape;20419;p80"/>
          <p:cNvGrpSpPr/>
          <p:nvPr/>
        </p:nvGrpSpPr>
        <p:grpSpPr>
          <a:xfrm>
            <a:off x="2274743" y="2246902"/>
            <a:ext cx="255649" cy="351445"/>
            <a:chOff x="2274743" y="2422352"/>
            <a:chExt cx="255649" cy="351445"/>
          </a:xfrm>
        </p:grpSpPr>
        <p:sp>
          <p:nvSpPr>
            <p:cNvPr id="20420" name="Google Shape;20420;p80"/>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1" name="Google Shape;20421;p80"/>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2" name="Google Shape;20422;p80"/>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23" name="Google Shape;20423;p80"/>
          <p:cNvGrpSpPr/>
          <p:nvPr/>
        </p:nvGrpSpPr>
        <p:grpSpPr>
          <a:xfrm>
            <a:off x="2708723" y="2245789"/>
            <a:ext cx="246552" cy="352558"/>
            <a:chOff x="2708723" y="2421239"/>
            <a:chExt cx="246552" cy="352558"/>
          </a:xfrm>
        </p:grpSpPr>
        <p:sp>
          <p:nvSpPr>
            <p:cNvPr id="20424" name="Google Shape;20424;p80"/>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5" name="Google Shape;20425;p80"/>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26" name="Google Shape;20426;p80"/>
          <p:cNvGrpSpPr/>
          <p:nvPr/>
        </p:nvGrpSpPr>
        <p:grpSpPr>
          <a:xfrm>
            <a:off x="1835485" y="2246902"/>
            <a:ext cx="259433" cy="350714"/>
            <a:chOff x="1835485" y="2422352"/>
            <a:chExt cx="259433" cy="350714"/>
          </a:xfrm>
        </p:grpSpPr>
        <p:sp>
          <p:nvSpPr>
            <p:cNvPr id="20427" name="Google Shape;20427;p80"/>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8" name="Google Shape;20428;p80"/>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9" name="Google Shape;20429;p80"/>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0" name="Google Shape;20430;p80"/>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1" name="Google Shape;20431;p80"/>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2" name="Google Shape;20432;p80"/>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3" name="Google Shape;20433;p80"/>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4" name="Google Shape;20434;p80"/>
          <p:cNvGrpSpPr/>
          <p:nvPr/>
        </p:nvGrpSpPr>
        <p:grpSpPr>
          <a:xfrm>
            <a:off x="3150240" y="2246902"/>
            <a:ext cx="212489" cy="351445"/>
            <a:chOff x="3150240" y="2422352"/>
            <a:chExt cx="212489" cy="351445"/>
          </a:xfrm>
        </p:grpSpPr>
        <p:sp>
          <p:nvSpPr>
            <p:cNvPr id="20435" name="Google Shape;20435;p80"/>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6" name="Google Shape;20436;p80"/>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7" name="Google Shape;20437;p80"/>
          <p:cNvGrpSpPr/>
          <p:nvPr/>
        </p:nvGrpSpPr>
        <p:grpSpPr>
          <a:xfrm>
            <a:off x="1367060" y="2246679"/>
            <a:ext cx="269261" cy="352050"/>
            <a:chOff x="1367060" y="2422129"/>
            <a:chExt cx="269261" cy="352050"/>
          </a:xfrm>
        </p:grpSpPr>
        <p:sp>
          <p:nvSpPr>
            <p:cNvPr id="20438" name="Google Shape;20438;p80"/>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9" name="Google Shape;20439;p80"/>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0" name="Google Shape;20440;p80"/>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1" name="Google Shape;20441;p80"/>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2" name="Google Shape;20442;p80"/>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3" name="Google Shape;20443;p80"/>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4" name="Google Shape;20444;p80"/>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5" name="Google Shape;20445;p80"/>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6" name="Google Shape;20446;p80"/>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7" name="Google Shape;20447;p80"/>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8" name="Google Shape;20448;p80"/>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9" name="Google Shape;20449;p80"/>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0" name="Google Shape;20450;p80"/>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1" name="Google Shape;20451;p80"/>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52" name="Google Shape;20452;p80"/>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53" name="Google Shape;20453;p80"/>
          <p:cNvGrpSpPr/>
          <p:nvPr/>
        </p:nvGrpSpPr>
        <p:grpSpPr>
          <a:xfrm>
            <a:off x="4882690" y="2249955"/>
            <a:ext cx="274573" cy="350682"/>
            <a:chOff x="4882690" y="2425405"/>
            <a:chExt cx="274573" cy="350682"/>
          </a:xfrm>
        </p:grpSpPr>
        <p:sp>
          <p:nvSpPr>
            <p:cNvPr id="20454" name="Google Shape;20454;p80"/>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5" name="Google Shape;20455;p80"/>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56" name="Google Shape;20456;p80"/>
          <p:cNvGrpSpPr/>
          <p:nvPr/>
        </p:nvGrpSpPr>
        <p:grpSpPr>
          <a:xfrm>
            <a:off x="6627639" y="2268434"/>
            <a:ext cx="355993" cy="313247"/>
            <a:chOff x="6627639" y="2443884"/>
            <a:chExt cx="355993" cy="313247"/>
          </a:xfrm>
        </p:grpSpPr>
        <p:sp>
          <p:nvSpPr>
            <p:cNvPr id="20457" name="Google Shape;20457;p80"/>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8" name="Google Shape;20458;p80"/>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9" name="Google Shape;20459;p80"/>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0" name="Google Shape;20460;p80"/>
          <p:cNvGrpSpPr/>
          <p:nvPr/>
        </p:nvGrpSpPr>
        <p:grpSpPr>
          <a:xfrm>
            <a:off x="6183451" y="2286690"/>
            <a:ext cx="351445" cy="277976"/>
            <a:chOff x="6183451" y="2462140"/>
            <a:chExt cx="351445" cy="277976"/>
          </a:xfrm>
        </p:grpSpPr>
        <p:sp>
          <p:nvSpPr>
            <p:cNvPr id="20461" name="Google Shape;20461;p80"/>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2" name="Google Shape;20462;p80"/>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3" name="Google Shape;20463;p80"/>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4" name="Google Shape;20464;p80"/>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5" name="Google Shape;20465;p80"/>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6" name="Google Shape;20466;p80"/>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7" name="Google Shape;20467;p80"/>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8" name="Google Shape;20468;p80"/>
          <p:cNvGrpSpPr/>
          <p:nvPr/>
        </p:nvGrpSpPr>
        <p:grpSpPr>
          <a:xfrm>
            <a:off x="5735477" y="2254408"/>
            <a:ext cx="353354" cy="341299"/>
            <a:chOff x="5735477" y="2429858"/>
            <a:chExt cx="353354" cy="341299"/>
          </a:xfrm>
        </p:grpSpPr>
        <p:sp>
          <p:nvSpPr>
            <p:cNvPr id="20469" name="Google Shape;20469;p80"/>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0" name="Google Shape;20470;p80"/>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1" name="Google Shape;20471;p80"/>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2" name="Google Shape;20472;p80"/>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3" name="Google Shape;20473;p80"/>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4" name="Google Shape;20474;p80"/>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75" name="Google Shape;20475;p80"/>
          <p:cNvGrpSpPr/>
          <p:nvPr/>
        </p:nvGrpSpPr>
        <p:grpSpPr>
          <a:xfrm>
            <a:off x="5243735" y="2271523"/>
            <a:ext cx="405255" cy="275499"/>
            <a:chOff x="5283337" y="2478774"/>
            <a:chExt cx="358633" cy="243913"/>
          </a:xfrm>
        </p:grpSpPr>
        <p:sp>
          <p:nvSpPr>
            <p:cNvPr id="20476" name="Google Shape;20476;p80"/>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7" name="Google Shape;20477;p80"/>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8" name="Google Shape;20478;p80"/>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9" name="Google Shape;20479;p80"/>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0" name="Google Shape;20480;p80"/>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1" name="Google Shape;20481;p80"/>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2" name="Google Shape;20482;p80"/>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3" name="Google Shape;20483;p80"/>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4" name="Google Shape;20484;p80"/>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5" name="Google Shape;20485;p80"/>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6" name="Google Shape;20486;p80"/>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7" name="Google Shape;20487;p80"/>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8" name="Google Shape;20488;p80"/>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9" name="Google Shape;20489;p80"/>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0" name="Google Shape;20490;p80"/>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1" name="Google Shape;20491;p80"/>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2" name="Google Shape;20492;p80"/>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93" name="Google Shape;20493;p80"/>
          <p:cNvGrpSpPr/>
          <p:nvPr/>
        </p:nvGrpSpPr>
        <p:grpSpPr>
          <a:xfrm>
            <a:off x="7964753" y="2295373"/>
            <a:ext cx="362068" cy="258670"/>
            <a:chOff x="7964753" y="2470823"/>
            <a:chExt cx="362068" cy="258670"/>
          </a:xfrm>
        </p:grpSpPr>
        <p:sp>
          <p:nvSpPr>
            <p:cNvPr id="20494" name="Google Shape;20494;p80"/>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5" name="Google Shape;20495;p80"/>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6" name="Google Shape;20496;p80"/>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7" name="Google Shape;20497;p80"/>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8" name="Google Shape;20498;p80"/>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9" name="Google Shape;20499;p80"/>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0" name="Google Shape;20500;p80"/>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1" name="Google Shape;20501;p80"/>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2" name="Google Shape;20502;p80"/>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3" name="Google Shape;20503;p80"/>
          <p:cNvGrpSpPr/>
          <p:nvPr/>
        </p:nvGrpSpPr>
        <p:grpSpPr>
          <a:xfrm>
            <a:off x="7524349" y="2280997"/>
            <a:ext cx="350332" cy="288948"/>
            <a:chOff x="7524349" y="2456447"/>
            <a:chExt cx="350332" cy="288948"/>
          </a:xfrm>
        </p:grpSpPr>
        <p:sp>
          <p:nvSpPr>
            <p:cNvPr id="20504" name="Google Shape;20504;p80"/>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5" name="Google Shape;20505;p80"/>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6" name="Google Shape;20506;p80"/>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7" name="Google Shape;20507;p80"/>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8" name="Google Shape;20508;p80"/>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9" name="Google Shape;20509;p80"/>
          <p:cNvGrpSpPr/>
          <p:nvPr/>
        </p:nvGrpSpPr>
        <p:grpSpPr>
          <a:xfrm>
            <a:off x="3972749" y="2718761"/>
            <a:ext cx="355230" cy="356725"/>
            <a:chOff x="3972749" y="2894211"/>
            <a:chExt cx="355230" cy="356725"/>
          </a:xfrm>
        </p:grpSpPr>
        <p:sp>
          <p:nvSpPr>
            <p:cNvPr id="20510" name="Google Shape;20510;p80"/>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1" name="Google Shape;20511;p80"/>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2" name="Google Shape;20512;p80"/>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3" name="Google Shape;20513;p80"/>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4" name="Google Shape;20514;p80"/>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15" name="Google Shape;20515;p80"/>
          <p:cNvGrpSpPr/>
          <p:nvPr/>
        </p:nvGrpSpPr>
        <p:grpSpPr>
          <a:xfrm>
            <a:off x="3527797" y="2743346"/>
            <a:ext cx="355993" cy="307904"/>
            <a:chOff x="3527797" y="2918796"/>
            <a:chExt cx="355993" cy="307904"/>
          </a:xfrm>
        </p:grpSpPr>
        <p:sp>
          <p:nvSpPr>
            <p:cNvPr id="20516" name="Google Shape;20516;p80"/>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7" name="Google Shape;20517;p80"/>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8" name="Google Shape;20518;p80"/>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9" name="Google Shape;20519;p80"/>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0" name="Google Shape;20520;p80"/>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1" name="Google Shape;20521;p80"/>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2" name="Google Shape;20522;p80"/>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3" name="Google Shape;20523;p80"/>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4" name="Google Shape;20524;p80"/>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5" name="Google Shape;20525;p80"/>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6" name="Google Shape;20526;p80"/>
          <p:cNvGrpSpPr/>
          <p:nvPr/>
        </p:nvGrpSpPr>
        <p:grpSpPr>
          <a:xfrm>
            <a:off x="3082845" y="2745509"/>
            <a:ext cx="356375" cy="302338"/>
            <a:chOff x="3082845" y="2920959"/>
            <a:chExt cx="356375" cy="302338"/>
          </a:xfrm>
        </p:grpSpPr>
        <p:sp>
          <p:nvSpPr>
            <p:cNvPr id="20527" name="Google Shape;20527;p80"/>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8" name="Google Shape;20528;p80"/>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9" name="Google Shape;20529;p80"/>
          <p:cNvGrpSpPr/>
          <p:nvPr/>
        </p:nvGrpSpPr>
        <p:grpSpPr>
          <a:xfrm>
            <a:off x="2639038" y="2719492"/>
            <a:ext cx="355612" cy="355612"/>
            <a:chOff x="2639038" y="2894942"/>
            <a:chExt cx="355612" cy="355612"/>
          </a:xfrm>
        </p:grpSpPr>
        <p:sp>
          <p:nvSpPr>
            <p:cNvPr id="20530" name="Google Shape;20530;p80"/>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1" name="Google Shape;20531;p80"/>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2" name="Google Shape;20532;p80"/>
          <p:cNvGrpSpPr/>
          <p:nvPr/>
        </p:nvGrpSpPr>
        <p:grpSpPr>
          <a:xfrm>
            <a:off x="2194468" y="2763415"/>
            <a:ext cx="355993" cy="267766"/>
            <a:chOff x="2194468" y="2938865"/>
            <a:chExt cx="355993" cy="267766"/>
          </a:xfrm>
        </p:grpSpPr>
        <p:sp>
          <p:nvSpPr>
            <p:cNvPr id="20533" name="Google Shape;20533;p80"/>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4" name="Google Shape;20534;p80"/>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5" name="Google Shape;20535;p80"/>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6" name="Google Shape;20536;p80"/>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7" name="Google Shape;20537;p80"/>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8" name="Google Shape;20538;p80"/>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9" name="Google Shape;20539;p80"/>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0" name="Google Shape;20540;p80"/>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1" name="Google Shape;20541;p80"/>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2" name="Google Shape;20542;p80"/>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3" name="Google Shape;20543;p80"/>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4" name="Google Shape;20544;p80"/>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5" name="Google Shape;20545;p80"/>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6" name="Google Shape;20546;p80"/>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7" name="Google Shape;20547;p80"/>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8" name="Google Shape;20548;p80"/>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9" name="Google Shape;20549;p80"/>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0" name="Google Shape;20550;p80"/>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1" name="Google Shape;20551;p80"/>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2" name="Google Shape;20552;p80"/>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3" name="Google Shape;20553;p80"/>
          <p:cNvGrpSpPr/>
          <p:nvPr/>
        </p:nvGrpSpPr>
        <p:grpSpPr>
          <a:xfrm>
            <a:off x="1749897" y="2719111"/>
            <a:ext cx="355993" cy="355612"/>
            <a:chOff x="1749897" y="2894561"/>
            <a:chExt cx="355993" cy="355612"/>
          </a:xfrm>
        </p:grpSpPr>
        <p:sp>
          <p:nvSpPr>
            <p:cNvPr id="20554" name="Google Shape;20554;p80"/>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5" name="Google Shape;20555;p80"/>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6" name="Google Shape;20556;p80"/>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7" name="Google Shape;20557;p80"/>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8" name="Google Shape;20558;p80"/>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9" name="Google Shape;20559;p80"/>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0" name="Google Shape;20560;p80"/>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1" name="Google Shape;20561;p80"/>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2" name="Google Shape;20562;p80"/>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3" name="Google Shape;20563;p80"/>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4" name="Google Shape;20564;p80"/>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5" name="Google Shape;20565;p80"/>
          <p:cNvGrpSpPr/>
          <p:nvPr/>
        </p:nvGrpSpPr>
        <p:grpSpPr>
          <a:xfrm>
            <a:off x="1305327" y="2718761"/>
            <a:ext cx="357520" cy="357488"/>
            <a:chOff x="1305327" y="2894211"/>
            <a:chExt cx="357520" cy="357488"/>
          </a:xfrm>
        </p:grpSpPr>
        <p:sp>
          <p:nvSpPr>
            <p:cNvPr id="20566" name="Google Shape;20566;p80"/>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7" name="Google Shape;20567;p80"/>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8" name="Google Shape;20568;p80"/>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9" name="Google Shape;20569;p80"/>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0" name="Google Shape;20570;p80"/>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71" name="Google Shape;20571;p80"/>
          <p:cNvGrpSpPr/>
          <p:nvPr/>
        </p:nvGrpSpPr>
        <p:grpSpPr>
          <a:xfrm>
            <a:off x="853950" y="2719270"/>
            <a:ext cx="364104" cy="353290"/>
            <a:chOff x="853950" y="2894720"/>
            <a:chExt cx="364104" cy="353290"/>
          </a:xfrm>
        </p:grpSpPr>
        <p:sp>
          <p:nvSpPr>
            <p:cNvPr id="20572" name="Google Shape;20572;p80"/>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3" name="Google Shape;20573;p80"/>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4" name="Google Shape;20574;p80"/>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5" name="Google Shape;20575;p80"/>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6" name="Google Shape;20576;p80"/>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7" name="Google Shape;20577;p80"/>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8" name="Google Shape;20578;p80"/>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79" name="Google Shape;20579;p80"/>
          <p:cNvGrpSpPr/>
          <p:nvPr/>
        </p:nvGrpSpPr>
        <p:grpSpPr>
          <a:xfrm>
            <a:off x="7066548" y="2737144"/>
            <a:ext cx="352209" cy="334938"/>
            <a:chOff x="7066548" y="2912594"/>
            <a:chExt cx="352209" cy="334938"/>
          </a:xfrm>
        </p:grpSpPr>
        <p:sp>
          <p:nvSpPr>
            <p:cNvPr id="20580" name="Google Shape;20580;p80"/>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1" name="Google Shape;20581;p80"/>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2" name="Google Shape;20582;p80"/>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3" name="Google Shape;20583;p80"/>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4" name="Google Shape;20584;p80"/>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5" name="Google Shape;20585;p80"/>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86" name="Google Shape;20586;p80"/>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7" name="Google Shape;20587;p80"/>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88" name="Google Shape;20588;p80"/>
          <p:cNvGrpSpPr/>
          <p:nvPr/>
        </p:nvGrpSpPr>
        <p:grpSpPr>
          <a:xfrm>
            <a:off x="7541397" y="2729352"/>
            <a:ext cx="318495" cy="352209"/>
            <a:chOff x="7541397" y="2904802"/>
            <a:chExt cx="318495" cy="352209"/>
          </a:xfrm>
        </p:grpSpPr>
        <p:sp>
          <p:nvSpPr>
            <p:cNvPr id="20589" name="Google Shape;20589;p80"/>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0" name="Google Shape;20590;p80"/>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1" name="Google Shape;20591;p80"/>
          <p:cNvGrpSpPr/>
          <p:nvPr/>
        </p:nvGrpSpPr>
        <p:grpSpPr>
          <a:xfrm>
            <a:off x="8003015" y="2728589"/>
            <a:ext cx="306759" cy="351445"/>
            <a:chOff x="8003015" y="2904039"/>
            <a:chExt cx="306759" cy="351445"/>
          </a:xfrm>
        </p:grpSpPr>
        <p:sp>
          <p:nvSpPr>
            <p:cNvPr id="20592" name="Google Shape;20592;p80"/>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3" name="Google Shape;20593;p80"/>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4" name="Google Shape;20594;p80"/>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5" name="Google Shape;20595;p80"/>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6" name="Google Shape;20596;p80"/>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7" name="Google Shape;20597;p80"/>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8" name="Google Shape;20598;p80"/>
          <p:cNvGrpSpPr/>
          <p:nvPr/>
        </p:nvGrpSpPr>
        <p:grpSpPr>
          <a:xfrm>
            <a:off x="5687770" y="2710046"/>
            <a:ext cx="369638" cy="369606"/>
            <a:chOff x="5687770" y="2885496"/>
            <a:chExt cx="369638" cy="369606"/>
          </a:xfrm>
        </p:grpSpPr>
        <p:sp>
          <p:nvSpPr>
            <p:cNvPr id="20599" name="Google Shape;20599;p80"/>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0" name="Google Shape;20600;p80"/>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1" name="Google Shape;20601;p80"/>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2" name="Google Shape;20602;p80"/>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3" name="Google Shape;20603;p80"/>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4" name="Google Shape;20604;p80"/>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5" name="Google Shape;20605;p80"/>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6" name="Google Shape;20606;p80"/>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7" name="Google Shape;20607;p80"/>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8" name="Google Shape;20608;p80"/>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09" name="Google Shape;20609;p80"/>
          <p:cNvGrpSpPr/>
          <p:nvPr/>
        </p:nvGrpSpPr>
        <p:grpSpPr>
          <a:xfrm>
            <a:off x="4881958" y="2729352"/>
            <a:ext cx="156417" cy="349537"/>
            <a:chOff x="4881958" y="2904802"/>
            <a:chExt cx="156417" cy="349537"/>
          </a:xfrm>
        </p:grpSpPr>
        <p:sp>
          <p:nvSpPr>
            <p:cNvPr id="20610" name="Google Shape;20610;p80"/>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1" name="Google Shape;20611;p80"/>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2" name="Google Shape;20612;p80"/>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3" name="Google Shape;20613;p80"/>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4" name="Google Shape;20614;p80"/>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5" name="Google Shape;20615;p80"/>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6" name="Google Shape;20616;p80"/>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7" name="Google Shape;20617;p80"/>
          <p:cNvGrpSpPr/>
          <p:nvPr/>
        </p:nvGrpSpPr>
        <p:grpSpPr>
          <a:xfrm>
            <a:off x="5230318" y="2711064"/>
            <a:ext cx="371133" cy="367443"/>
            <a:chOff x="5230318" y="2886514"/>
            <a:chExt cx="371133" cy="367443"/>
          </a:xfrm>
        </p:grpSpPr>
        <p:sp>
          <p:nvSpPr>
            <p:cNvPr id="20618" name="Google Shape;20618;p80"/>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9" name="Google Shape;20619;p80"/>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0" name="Google Shape;20620;p80"/>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1" name="Google Shape;20621;p80"/>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2" name="Google Shape;20622;p80"/>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3" name="Google Shape;20623;p80"/>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4" name="Google Shape;20624;p80"/>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5" name="Google Shape;20625;p80"/>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6" name="Google Shape;20626;p80"/>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27" name="Google Shape;20627;p80"/>
          <p:cNvGrpSpPr/>
          <p:nvPr/>
        </p:nvGrpSpPr>
        <p:grpSpPr>
          <a:xfrm>
            <a:off x="5748358" y="3259128"/>
            <a:ext cx="352590" cy="182561"/>
            <a:chOff x="5748358" y="3434578"/>
            <a:chExt cx="352590" cy="182561"/>
          </a:xfrm>
        </p:grpSpPr>
        <p:sp>
          <p:nvSpPr>
            <p:cNvPr id="20628" name="Google Shape;20628;p80"/>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9" name="Google Shape;20629;p80"/>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0" name="Google Shape;20630;p80"/>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1" name="Google Shape;20631;p80"/>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2" name="Google Shape;20632;p80"/>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3" name="Google Shape;20633;p80"/>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4" name="Google Shape;20634;p80"/>
          <p:cNvGrpSpPr/>
          <p:nvPr/>
        </p:nvGrpSpPr>
        <p:grpSpPr>
          <a:xfrm>
            <a:off x="862283" y="4099321"/>
            <a:ext cx="341204" cy="359301"/>
            <a:chOff x="862283" y="4274771"/>
            <a:chExt cx="341204" cy="359301"/>
          </a:xfrm>
        </p:grpSpPr>
        <p:sp>
          <p:nvSpPr>
            <p:cNvPr id="20635" name="Google Shape;20635;p80"/>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6" name="Google Shape;20636;p80"/>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7" name="Google Shape;20637;p80"/>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8" name="Google Shape;20638;p80"/>
          <p:cNvGrpSpPr/>
          <p:nvPr/>
        </p:nvGrpSpPr>
        <p:grpSpPr>
          <a:xfrm>
            <a:off x="1396957" y="4111915"/>
            <a:ext cx="301861" cy="332871"/>
            <a:chOff x="1396957" y="4287365"/>
            <a:chExt cx="301861" cy="332871"/>
          </a:xfrm>
        </p:grpSpPr>
        <p:sp>
          <p:nvSpPr>
            <p:cNvPr id="20639" name="Google Shape;20639;p80"/>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0" name="Google Shape;20640;p80"/>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1" name="Google Shape;20641;p80"/>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2" name="Google Shape;20642;p80"/>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3" name="Google Shape;20643;p80"/>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4" name="Google Shape;20644;p80"/>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5" name="Google Shape;20645;p80"/>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6" name="Google Shape;20646;p80"/>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7" name="Google Shape;20647;p80"/>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8" name="Google Shape;20648;p80"/>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9" name="Google Shape;20649;p80"/>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0" name="Google Shape;20650;p80"/>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1" name="Google Shape;20651;p80"/>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2" name="Google Shape;20652;p80"/>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3" name="Google Shape;20653;p80"/>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54" name="Google Shape;20654;p80"/>
          <p:cNvGrpSpPr/>
          <p:nvPr/>
        </p:nvGrpSpPr>
        <p:grpSpPr>
          <a:xfrm>
            <a:off x="1865381" y="4102056"/>
            <a:ext cx="396131" cy="355612"/>
            <a:chOff x="1865381" y="4277506"/>
            <a:chExt cx="396131" cy="355612"/>
          </a:xfrm>
        </p:grpSpPr>
        <p:sp>
          <p:nvSpPr>
            <p:cNvPr id="20655" name="Google Shape;20655;p80"/>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6" name="Google Shape;20656;p80"/>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7" name="Google Shape;20657;p80"/>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8" name="Google Shape;20658;p80"/>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9" name="Google Shape;20659;p80"/>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0" name="Google Shape;20660;p80"/>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1" name="Google Shape;20661;p80"/>
          <p:cNvGrpSpPr/>
          <p:nvPr/>
        </p:nvGrpSpPr>
        <p:grpSpPr>
          <a:xfrm>
            <a:off x="2411823" y="4128549"/>
            <a:ext cx="334398" cy="299953"/>
            <a:chOff x="2411823" y="4303999"/>
            <a:chExt cx="334398" cy="299953"/>
          </a:xfrm>
        </p:grpSpPr>
        <p:sp>
          <p:nvSpPr>
            <p:cNvPr id="20662" name="Google Shape;20662;p80"/>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3" name="Google Shape;20663;p80"/>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4" name="Google Shape;20664;p80"/>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5" name="Google Shape;20665;p80"/>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6" name="Google Shape;20666;p80"/>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7" name="Google Shape;20667;p80"/>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8" name="Google Shape;20668;p80"/>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9" name="Google Shape;20669;p80"/>
          <p:cNvGrpSpPr/>
          <p:nvPr/>
        </p:nvGrpSpPr>
        <p:grpSpPr>
          <a:xfrm>
            <a:off x="2903337" y="4103582"/>
            <a:ext cx="382519" cy="350682"/>
            <a:chOff x="2903337" y="4279032"/>
            <a:chExt cx="382519" cy="350682"/>
          </a:xfrm>
        </p:grpSpPr>
        <p:sp>
          <p:nvSpPr>
            <p:cNvPr id="20670" name="Google Shape;20670;p80"/>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1" name="Google Shape;20671;p80"/>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2" name="Google Shape;20672;p80"/>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3" name="Google Shape;20673;p80"/>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4" name="Google Shape;20674;p80"/>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5" name="Google Shape;20675;p80"/>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6" name="Google Shape;20676;p80"/>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7" name="Google Shape;20677;p80"/>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8" name="Google Shape;20678;p80"/>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9" name="Google Shape;20679;p80"/>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0" name="Google Shape;20680;p80"/>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1" name="Google Shape;20681;p80"/>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2" name="Google Shape;20682;p80"/>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3" name="Google Shape;20683;p80"/>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4" name="Google Shape;20684;p80"/>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85" name="Google Shape;20685;p80"/>
          <p:cNvGrpSpPr/>
          <p:nvPr/>
        </p:nvGrpSpPr>
        <p:grpSpPr>
          <a:xfrm>
            <a:off x="3933342" y="4140317"/>
            <a:ext cx="383632" cy="276449"/>
            <a:chOff x="3933342" y="4315767"/>
            <a:chExt cx="383632" cy="276449"/>
          </a:xfrm>
        </p:grpSpPr>
        <p:sp>
          <p:nvSpPr>
            <p:cNvPr id="20686" name="Google Shape;20686;p80"/>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7" name="Google Shape;20687;p80"/>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8" name="Google Shape;20688;p80"/>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9" name="Google Shape;20689;p80"/>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0" name="Google Shape;20690;p80"/>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1" name="Google Shape;20691;p80"/>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92" name="Google Shape;20692;p80"/>
          <p:cNvGrpSpPr/>
          <p:nvPr/>
        </p:nvGrpSpPr>
        <p:grpSpPr>
          <a:xfrm>
            <a:off x="3441065" y="4127055"/>
            <a:ext cx="337069" cy="302593"/>
            <a:chOff x="3441065" y="4302505"/>
            <a:chExt cx="337069" cy="302593"/>
          </a:xfrm>
        </p:grpSpPr>
        <p:sp>
          <p:nvSpPr>
            <p:cNvPr id="20693" name="Google Shape;20693;p80"/>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4" name="Google Shape;20694;p80"/>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5" name="Google Shape;20695;p80"/>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6" name="Google Shape;20696;p80"/>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7" name="Google Shape;20697;p80"/>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8" name="Google Shape;20698;p80"/>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9" name="Google Shape;20699;p80"/>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0" name="Google Shape;20700;p80"/>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1" name="Google Shape;20701;p80"/>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2" name="Google Shape;20702;p80"/>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3" name="Google Shape;20703;p80"/>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4" name="Google Shape;20704;p80"/>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5" name="Google Shape;20705;p80"/>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6" name="Google Shape;20706;p80"/>
          <p:cNvGrpSpPr/>
          <p:nvPr/>
        </p:nvGrpSpPr>
        <p:grpSpPr>
          <a:xfrm>
            <a:off x="3532345" y="3187185"/>
            <a:ext cx="339328" cy="336274"/>
            <a:chOff x="3532345" y="3362635"/>
            <a:chExt cx="339328" cy="336274"/>
          </a:xfrm>
        </p:grpSpPr>
        <p:sp>
          <p:nvSpPr>
            <p:cNvPr id="20707" name="Google Shape;20707;p8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8" name="Google Shape;20708;p80"/>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9" name="Google Shape;20709;p80"/>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0" name="Google Shape;20710;p8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1" name="Google Shape;20711;p80"/>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12" name="Google Shape;20712;p80"/>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13" name="Google Shape;20713;p80"/>
          <p:cNvGrpSpPr/>
          <p:nvPr/>
        </p:nvGrpSpPr>
        <p:grpSpPr>
          <a:xfrm>
            <a:off x="1883955" y="3633250"/>
            <a:ext cx="162873" cy="351445"/>
            <a:chOff x="1883955" y="3808700"/>
            <a:chExt cx="162873" cy="351445"/>
          </a:xfrm>
        </p:grpSpPr>
        <p:sp>
          <p:nvSpPr>
            <p:cNvPr id="20714" name="Google Shape;20714;p80"/>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5" name="Google Shape;20715;p80"/>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6" name="Google Shape;20716;p80"/>
          <p:cNvGrpSpPr/>
          <p:nvPr/>
        </p:nvGrpSpPr>
        <p:grpSpPr>
          <a:xfrm>
            <a:off x="939156" y="3633759"/>
            <a:ext cx="192007" cy="351318"/>
            <a:chOff x="939156" y="3809209"/>
            <a:chExt cx="192007" cy="351318"/>
          </a:xfrm>
        </p:grpSpPr>
        <p:sp>
          <p:nvSpPr>
            <p:cNvPr id="20717" name="Google Shape;20717;p80"/>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8" name="Google Shape;20718;p80"/>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9" name="Google Shape;20719;p80"/>
          <p:cNvGrpSpPr/>
          <p:nvPr/>
        </p:nvGrpSpPr>
        <p:grpSpPr>
          <a:xfrm>
            <a:off x="2306167" y="3634395"/>
            <a:ext cx="193915" cy="349155"/>
            <a:chOff x="2306167" y="3809845"/>
            <a:chExt cx="193915" cy="349155"/>
          </a:xfrm>
        </p:grpSpPr>
        <p:sp>
          <p:nvSpPr>
            <p:cNvPr id="20720" name="Google Shape;20720;p80"/>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1" name="Google Shape;20721;p80"/>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2" name="Google Shape;20722;p80"/>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3" name="Google Shape;20723;p80"/>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4" name="Google Shape;20724;p80"/>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5" name="Google Shape;20725;p80"/>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6" name="Google Shape;20726;p80"/>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27" name="Google Shape;20727;p80"/>
          <p:cNvGrpSpPr/>
          <p:nvPr/>
        </p:nvGrpSpPr>
        <p:grpSpPr>
          <a:xfrm>
            <a:off x="1323901" y="3631723"/>
            <a:ext cx="356343" cy="356757"/>
            <a:chOff x="1323901" y="3807173"/>
            <a:chExt cx="356343" cy="356757"/>
          </a:xfrm>
        </p:grpSpPr>
        <p:sp>
          <p:nvSpPr>
            <p:cNvPr id="20728" name="Google Shape;20728;p80"/>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9" name="Google Shape;20729;p80"/>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0" name="Google Shape;20730;p80"/>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1" name="Google Shape;20731;p80"/>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2" name="Google Shape;20732;p80"/>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3" name="Google Shape;20733;p80"/>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4" name="Google Shape;20734;p80"/>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5" name="Google Shape;20735;p80"/>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6" name="Google Shape;20736;p80"/>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7" name="Google Shape;20737;p80"/>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8" name="Google Shape;20738;p80"/>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9" name="Google Shape;20739;p80"/>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0" name="Google Shape;20740;p80"/>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1" name="Google Shape;20741;p80"/>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2" name="Google Shape;20742;p80"/>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3" name="Google Shape;20743;p80"/>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4" name="Google Shape;20744;p80"/>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5" name="Google Shape;20745;p80"/>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6" name="Google Shape;20746;p80"/>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7" name="Google Shape;20747;p80"/>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8" name="Google Shape;20748;p80"/>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9" name="Google Shape;20749;p80"/>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0" name="Google Shape;20750;p80"/>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1" name="Google Shape;20751;p80"/>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52" name="Google Shape;20752;p80"/>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53" name="Google Shape;20753;p80"/>
          <p:cNvGrpSpPr/>
          <p:nvPr/>
        </p:nvGrpSpPr>
        <p:grpSpPr>
          <a:xfrm>
            <a:off x="859262" y="3178470"/>
            <a:ext cx="306759" cy="351445"/>
            <a:chOff x="859262" y="3353920"/>
            <a:chExt cx="306759" cy="351445"/>
          </a:xfrm>
        </p:grpSpPr>
        <p:sp>
          <p:nvSpPr>
            <p:cNvPr id="20754" name="Google Shape;20754;p80"/>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5" name="Google Shape;20755;p80"/>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6" name="Google Shape;20756;p80"/>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7" name="Google Shape;20757;p80"/>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8" name="Google Shape;20758;p80"/>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59" name="Google Shape;20759;p80"/>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60" name="Google Shape;20760;p80"/>
          <p:cNvGrpSpPr/>
          <p:nvPr/>
        </p:nvGrpSpPr>
        <p:grpSpPr>
          <a:xfrm>
            <a:off x="3967437" y="3661652"/>
            <a:ext cx="364708" cy="295405"/>
            <a:chOff x="3967437" y="3837102"/>
            <a:chExt cx="364708" cy="295405"/>
          </a:xfrm>
        </p:grpSpPr>
        <p:sp>
          <p:nvSpPr>
            <p:cNvPr id="20761" name="Google Shape;20761;p80"/>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2" name="Google Shape;20762;p80"/>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3" name="Google Shape;20763;p80"/>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4" name="Google Shape;20764;p80"/>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5" name="Google Shape;20765;p80"/>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66" name="Google Shape;20766;p80"/>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7" name="Google Shape;20767;p80"/>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8" name="Google Shape;20768;p80"/>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69" name="Google Shape;20769;p80"/>
          <p:cNvGrpSpPr/>
          <p:nvPr/>
        </p:nvGrpSpPr>
        <p:grpSpPr>
          <a:xfrm>
            <a:off x="5811827" y="3631001"/>
            <a:ext cx="283743" cy="308444"/>
            <a:chOff x="5964227" y="3858701"/>
            <a:chExt cx="283743" cy="308444"/>
          </a:xfrm>
        </p:grpSpPr>
        <p:sp>
          <p:nvSpPr>
            <p:cNvPr id="20770" name="Google Shape;20770;p80"/>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1" name="Google Shape;20771;p80"/>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2" name="Google Shape;20772;p80"/>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3" name="Google Shape;20773;p80"/>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4" name="Google Shape;20774;p80"/>
          <p:cNvGrpSpPr/>
          <p:nvPr/>
        </p:nvGrpSpPr>
        <p:grpSpPr>
          <a:xfrm>
            <a:off x="6243508" y="3697623"/>
            <a:ext cx="320372" cy="213602"/>
            <a:chOff x="6395908" y="3873073"/>
            <a:chExt cx="320372" cy="213602"/>
          </a:xfrm>
        </p:grpSpPr>
        <p:sp>
          <p:nvSpPr>
            <p:cNvPr id="20775" name="Google Shape;20775;p80"/>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6" name="Google Shape;20776;p80"/>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7" name="Google Shape;20777;p80"/>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8" name="Google Shape;20778;p80"/>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9" name="Google Shape;20779;p80"/>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0" name="Google Shape;20780;p80"/>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1" name="Google Shape;20781;p80"/>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2" name="Google Shape;20782;p80"/>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3" name="Google Shape;20783;p80"/>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4" name="Google Shape;20784;p80"/>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5" name="Google Shape;20785;p80"/>
          <p:cNvGrpSpPr/>
          <p:nvPr/>
        </p:nvGrpSpPr>
        <p:grpSpPr>
          <a:xfrm>
            <a:off x="7262890" y="3627366"/>
            <a:ext cx="357138" cy="352018"/>
            <a:chOff x="7415290" y="3802816"/>
            <a:chExt cx="357138" cy="352018"/>
          </a:xfrm>
        </p:grpSpPr>
        <p:sp>
          <p:nvSpPr>
            <p:cNvPr id="20786" name="Google Shape;20786;p80"/>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7" name="Google Shape;20787;p80"/>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8" name="Google Shape;20788;p80"/>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9" name="Google Shape;20789;p80"/>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0" name="Google Shape;20790;p80"/>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1" name="Google Shape;20791;p80"/>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2" name="Google Shape;20792;p80"/>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3" name="Google Shape;20793;p80"/>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4" name="Google Shape;20794;p80"/>
          <p:cNvGrpSpPr/>
          <p:nvPr/>
        </p:nvGrpSpPr>
        <p:grpSpPr>
          <a:xfrm>
            <a:off x="6737312" y="3657963"/>
            <a:ext cx="355230" cy="293401"/>
            <a:chOff x="6889712" y="3833413"/>
            <a:chExt cx="355230" cy="293401"/>
          </a:xfrm>
        </p:grpSpPr>
        <p:sp>
          <p:nvSpPr>
            <p:cNvPr id="20795" name="Google Shape;20795;p80"/>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6" name="Google Shape;20796;p80"/>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7" name="Google Shape;20797;p80"/>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8" name="Google Shape;20798;p80"/>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9" name="Google Shape;20799;p80"/>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0" name="Google Shape;20800;p80"/>
          <p:cNvGrpSpPr/>
          <p:nvPr/>
        </p:nvGrpSpPr>
        <p:grpSpPr>
          <a:xfrm>
            <a:off x="7707152" y="3660420"/>
            <a:ext cx="282318" cy="337168"/>
            <a:chOff x="1635875" y="237775"/>
            <a:chExt cx="4370250" cy="5219325"/>
          </a:xfrm>
        </p:grpSpPr>
        <p:sp>
          <p:nvSpPr>
            <p:cNvPr id="20801" name="Google Shape;20801;p80"/>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2" name="Google Shape;20802;p80"/>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3" name="Google Shape;20803;p80"/>
          <p:cNvGrpSpPr/>
          <p:nvPr/>
        </p:nvGrpSpPr>
        <p:grpSpPr>
          <a:xfrm>
            <a:off x="3103963" y="3185690"/>
            <a:ext cx="297886" cy="337578"/>
            <a:chOff x="3103963" y="3361140"/>
            <a:chExt cx="297886" cy="337578"/>
          </a:xfrm>
        </p:grpSpPr>
        <p:sp>
          <p:nvSpPr>
            <p:cNvPr id="20804" name="Google Shape;20804;p80"/>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5" name="Google Shape;20805;p80"/>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6" name="Google Shape;20806;p80"/>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7" name="Google Shape;20807;p8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8" name="Google Shape;20808;p80"/>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9" name="Google Shape;20809;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0" name="Google Shape;20810;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1" name="Google Shape;20811;p80"/>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2" name="Google Shape;20812;p8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3" name="Google Shape;20813;p80"/>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4" name="Google Shape;20814;p8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5" name="Google Shape;20815;p80"/>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6" name="Google Shape;20816;p8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7" name="Google Shape;20817;p80"/>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8" name="Google Shape;20818;p8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9" name="Google Shape;20819;p80"/>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0" name="Google Shape;20820;p80"/>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1" name="Google Shape;20821;p8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2" name="Google Shape;20822;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3" name="Google Shape;20823;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4" name="Google Shape;20824;p8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5" name="Google Shape;20825;p80"/>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6" name="Google Shape;20826;p80"/>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7" name="Google Shape;20827;p8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8" name="Google Shape;20828;p80"/>
          <p:cNvGrpSpPr/>
          <p:nvPr/>
        </p:nvGrpSpPr>
        <p:grpSpPr>
          <a:xfrm>
            <a:off x="2667821" y="3185658"/>
            <a:ext cx="273046" cy="337801"/>
            <a:chOff x="2667821" y="3361108"/>
            <a:chExt cx="273046" cy="337801"/>
          </a:xfrm>
        </p:grpSpPr>
        <p:sp>
          <p:nvSpPr>
            <p:cNvPr id="20829" name="Google Shape;20829;p80"/>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0" name="Google Shape;20830;p80"/>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1" name="Google Shape;20831;p80"/>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2" name="Google Shape;20832;p80"/>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3" name="Google Shape;20833;p80"/>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4" name="Google Shape;20834;p80"/>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5" name="Google Shape;20835;p80"/>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6" name="Google Shape;20836;p80"/>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7" name="Google Shape;20837;p80"/>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8" name="Google Shape;20838;p80"/>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9" name="Google Shape;20839;p80"/>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0" name="Google Shape;20840;p80"/>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1" name="Google Shape;20841;p80"/>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2" name="Google Shape;20842;p80"/>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3" name="Google Shape;20843;p80"/>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4" name="Google Shape;20844;p80"/>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5" name="Google Shape;20845;p80"/>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6" name="Google Shape;20846;p80"/>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7" name="Google Shape;20847;p80"/>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48" name="Google Shape;20848;p80"/>
          <p:cNvGrpSpPr/>
          <p:nvPr/>
        </p:nvGrpSpPr>
        <p:grpSpPr>
          <a:xfrm>
            <a:off x="2212469" y="3184863"/>
            <a:ext cx="282715" cy="338660"/>
            <a:chOff x="2212469" y="3360313"/>
            <a:chExt cx="282715" cy="338660"/>
          </a:xfrm>
        </p:grpSpPr>
        <p:sp>
          <p:nvSpPr>
            <p:cNvPr id="20849" name="Google Shape;20849;p80"/>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0" name="Google Shape;20850;p80"/>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1" name="Google Shape;20851;p80"/>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52" name="Google Shape;20852;p80"/>
          <p:cNvGrpSpPr/>
          <p:nvPr/>
        </p:nvGrpSpPr>
        <p:grpSpPr>
          <a:xfrm>
            <a:off x="1768821" y="3185658"/>
            <a:ext cx="278739" cy="339073"/>
            <a:chOff x="1768821" y="3361108"/>
            <a:chExt cx="278739" cy="339073"/>
          </a:xfrm>
        </p:grpSpPr>
        <p:sp>
          <p:nvSpPr>
            <p:cNvPr id="20853" name="Google Shape;20853;p80"/>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4" name="Google Shape;20854;p80"/>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5" name="Google Shape;20855;p80"/>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6" name="Google Shape;20856;p80"/>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7" name="Google Shape;20857;p80"/>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8" name="Google Shape;20858;p80"/>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9" name="Google Shape;20859;p80"/>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0" name="Google Shape;20860;p80"/>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1" name="Google Shape;20861;p80"/>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2" name="Google Shape;20862;p80"/>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3" name="Google Shape;20863;p80"/>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4" name="Google Shape;20864;p80"/>
          <p:cNvGrpSpPr/>
          <p:nvPr/>
        </p:nvGrpSpPr>
        <p:grpSpPr>
          <a:xfrm>
            <a:off x="5337883" y="3161423"/>
            <a:ext cx="307141" cy="376826"/>
            <a:chOff x="5337883" y="3336873"/>
            <a:chExt cx="307141" cy="376826"/>
          </a:xfrm>
        </p:grpSpPr>
        <p:sp>
          <p:nvSpPr>
            <p:cNvPr id="20865" name="Google Shape;20865;p80"/>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6" name="Google Shape;20866;p80"/>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7" name="Google Shape;20867;p80"/>
          <p:cNvGrpSpPr/>
          <p:nvPr/>
        </p:nvGrpSpPr>
        <p:grpSpPr>
          <a:xfrm>
            <a:off x="4883835" y="3161805"/>
            <a:ext cx="323425" cy="377557"/>
            <a:chOff x="4883835" y="3337255"/>
            <a:chExt cx="323425" cy="377557"/>
          </a:xfrm>
        </p:grpSpPr>
        <p:sp>
          <p:nvSpPr>
            <p:cNvPr id="20868" name="Google Shape;20868;p80"/>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9" name="Google Shape;20869;p80"/>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0" name="Google Shape;20870;p80"/>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71" name="Google Shape;20871;p80"/>
          <p:cNvGrpSpPr/>
          <p:nvPr/>
        </p:nvGrpSpPr>
        <p:grpSpPr>
          <a:xfrm>
            <a:off x="6193310" y="3231839"/>
            <a:ext cx="352590" cy="237488"/>
            <a:chOff x="6193310" y="3407289"/>
            <a:chExt cx="352590" cy="237488"/>
          </a:xfrm>
        </p:grpSpPr>
        <p:sp>
          <p:nvSpPr>
            <p:cNvPr id="20872" name="Google Shape;20872;p80"/>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3" name="Google Shape;20873;p80"/>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4" name="Google Shape;20874;p80"/>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5" name="Google Shape;20875;p80"/>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6" name="Google Shape;20876;p80"/>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77" name="Google Shape;20877;p80"/>
          <p:cNvGrpSpPr/>
          <p:nvPr/>
        </p:nvGrpSpPr>
        <p:grpSpPr>
          <a:xfrm>
            <a:off x="6637117" y="3222393"/>
            <a:ext cx="353735" cy="254504"/>
            <a:chOff x="6637117" y="3397843"/>
            <a:chExt cx="353735" cy="254504"/>
          </a:xfrm>
        </p:grpSpPr>
        <p:sp>
          <p:nvSpPr>
            <p:cNvPr id="20878" name="Google Shape;20878;p80"/>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9" name="Google Shape;20879;p80"/>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0" name="Google Shape;20880;p80"/>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1" name="Google Shape;20881;p80"/>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2" name="Google Shape;20882;p80"/>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3" name="Google Shape;20883;p80"/>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4" name="Google Shape;20884;p80"/>
          <p:cNvGrpSpPr/>
          <p:nvPr/>
        </p:nvGrpSpPr>
        <p:grpSpPr>
          <a:xfrm>
            <a:off x="7075994" y="3174081"/>
            <a:ext cx="360637" cy="352336"/>
            <a:chOff x="7075994" y="3349531"/>
            <a:chExt cx="360637" cy="352336"/>
          </a:xfrm>
        </p:grpSpPr>
        <p:sp>
          <p:nvSpPr>
            <p:cNvPr id="20885" name="Google Shape;20885;p80"/>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6" name="Google Shape;20886;p80"/>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7" name="Google Shape;20887;p80"/>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8" name="Google Shape;20888;p80"/>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9" name="Google Shape;20889;p80"/>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0" name="Google Shape;20890;p80"/>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1" name="Google Shape;20891;p80"/>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2" name="Google Shape;20892;p80"/>
          <p:cNvGrpSpPr/>
          <p:nvPr/>
        </p:nvGrpSpPr>
        <p:grpSpPr>
          <a:xfrm>
            <a:off x="7651983" y="3173731"/>
            <a:ext cx="107183" cy="352399"/>
            <a:chOff x="7651983" y="3349181"/>
            <a:chExt cx="107183" cy="352399"/>
          </a:xfrm>
        </p:grpSpPr>
        <p:sp>
          <p:nvSpPr>
            <p:cNvPr id="20893" name="Google Shape;20893;p80"/>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4" name="Google Shape;20894;p80"/>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5" name="Google Shape;20895;p80"/>
          <p:cNvGrpSpPr/>
          <p:nvPr/>
        </p:nvGrpSpPr>
        <p:grpSpPr>
          <a:xfrm>
            <a:off x="7973468" y="3206872"/>
            <a:ext cx="352590" cy="287072"/>
            <a:chOff x="7973468" y="3382322"/>
            <a:chExt cx="352590" cy="287072"/>
          </a:xfrm>
        </p:grpSpPr>
        <p:sp>
          <p:nvSpPr>
            <p:cNvPr id="20896" name="Google Shape;20896;p80"/>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7" name="Google Shape;20897;p80"/>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8" name="Google Shape;20898;p80"/>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9" name="Google Shape;20899;p80"/>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0" name="Google Shape;20900;p80"/>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1" name="Google Shape;20901;p80"/>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2" name="Google Shape;20902;p80"/>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3" name="Google Shape;20903;p80"/>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4" name="Google Shape;20904;p80"/>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5" name="Google Shape;20905;p80"/>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6" name="Google Shape;20906;p80"/>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7" name="Google Shape;20907;p80"/>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08" name="Google Shape;20908;p80"/>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20909" name="Google Shape;20909;p80"/>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913"/>
        <p:cNvGrpSpPr/>
        <p:nvPr/>
      </p:nvGrpSpPr>
      <p:grpSpPr>
        <a:xfrm>
          <a:off x="0" y="0"/>
          <a:ext cx="0" cy="0"/>
          <a:chOff x="0" y="0"/>
          <a:chExt cx="0" cy="0"/>
        </a:xfrm>
      </p:grpSpPr>
      <p:grpSp>
        <p:nvGrpSpPr>
          <p:cNvPr id="20914" name="Google Shape;20914;p81"/>
          <p:cNvGrpSpPr/>
          <p:nvPr/>
        </p:nvGrpSpPr>
        <p:grpSpPr>
          <a:xfrm>
            <a:off x="849677" y="1576858"/>
            <a:ext cx="347872" cy="347488"/>
            <a:chOff x="849677" y="1500658"/>
            <a:chExt cx="347872" cy="347488"/>
          </a:xfrm>
        </p:grpSpPr>
        <p:sp>
          <p:nvSpPr>
            <p:cNvPr id="20915" name="Google Shape;20915;p81"/>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6" name="Google Shape;20916;p81"/>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7" name="Google Shape;20917;p81"/>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8" name="Google Shape;20918;p81"/>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9" name="Google Shape;20919;p81"/>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0" name="Google Shape;20920;p81"/>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1" name="Google Shape;20921;p81"/>
          <p:cNvGrpSpPr/>
          <p:nvPr/>
        </p:nvGrpSpPr>
        <p:grpSpPr>
          <a:xfrm>
            <a:off x="1415853" y="1576858"/>
            <a:ext cx="315872" cy="347488"/>
            <a:chOff x="1415853" y="1500658"/>
            <a:chExt cx="315872" cy="347488"/>
          </a:xfrm>
        </p:grpSpPr>
        <p:sp>
          <p:nvSpPr>
            <p:cNvPr id="20922" name="Google Shape;20922;p81"/>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3" name="Google Shape;20923;p81"/>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4" name="Google Shape;20924;p81"/>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5" name="Google Shape;20925;p81"/>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6" name="Google Shape;20926;p81"/>
          <p:cNvGrpSpPr/>
          <p:nvPr/>
        </p:nvGrpSpPr>
        <p:grpSpPr>
          <a:xfrm>
            <a:off x="4697389" y="1576858"/>
            <a:ext cx="347520" cy="347104"/>
            <a:chOff x="4697389" y="1500658"/>
            <a:chExt cx="347520" cy="347104"/>
          </a:xfrm>
        </p:grpSpPr>
        <p:sp>
          <p:nvSpPr>
            <p:cNvPr id="20927" name="Google Shape;20927;p81"/>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8" name="Google Shape;20928;p81"/>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9" name="Google Shape;20929;p81"/>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0" name="Google Shape;20930;p81"/>
          <p:cNvGrpSpPr/>
          <p:nvPr/>
        </p:nvGrpSpPr>
        <p:grpSpPr>
          <a:xfrm>
            <a:off x="3603533" y="2041146"/>
            <a:ext cx="347520" cy="353760"/>
            <a:chOff x="3603533" y="1964946"/>
            <a:chExt cx="347520" cy="353760"/>
          </a:xfrm>
        </p:grpSpPr>
        <p:sp>
          <p:nvSpPr>
            <p:cNvPr id="20931" name="Google Shape;20931;p81"/>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2" name="Google Shape;20932;p81"/>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3" name="Google Shape;20933;p81"/>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4" name="Google Shape;20934;p81"/>
          <p:cNvGrpSpPr/>
          <p:nvPr/>
        </p:nvGrpSpPr>
        <p:grpSpPr>
          <a:xfrm>
            <a:off x="1950765" y="2040538"/>
            <a:ext cx="357792" cy="352448"/>
            <a:chOff x="1950765" y="1964338"/>
            <a:chExt cx="357792" cy="352448"/>
          </a:xfrm>
        </p:grpSpPr>
        <p:sp>
          <p:nvSpPr>
            <p:cNvPr id="20935" name="Google Shape;20935;p81"/>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6" name="Google Shape;20936;p81"/>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7" name="Google Shape;20937;p81"/>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8" name="Google Shape;20938;p81"/>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9" name="Google Shape;20939;p81"/>
          <p:cNvGrpSpPr/>
          <p:nvPr/>
        </p:nvGrpSpPr>
        <p:grpSpPr>
          <a:xfrm>
            <a:off x="7435629" y="2040890"/>
            <a:ext cx="367712" cy="353248"/>
            <a:chOff x="7435629" y="1964690"/>
            <a:chExt cx="367712" cy="353248"/>
          </a:xfrm>
        </p:grpSpPr>
        <p:sp>
          <p:nvSpPr>
            <p:cNvPr id="20940" name="Google Shape;20940;p81"/>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1" name="Google Shape;20941;p81"/>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2" name="Google Shape;20942;p81"/>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3" name="Google Shape;20943;p81"/>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4" name="Google Shape;20944;p81"/>
          <p:cNvGrpSpPr/>
          <p:nvPr/>
        </p:nvGrpSpPr>
        <p:grpSpPr>
          <a:xfrm>
            <a:off x="2512749" y="2041242"/>
            <a:ext cx="333024" cy="352896"/>
            <a:chOff x="2512749" y="1965042"/>
            <a:chExt cx="333024" cy="352896"/>
          </a:xfrm>
        </p:grpSpPr>
        <p:sp>
          <p:nvSpPr>
            <p:cNvPr id="20945" name="Google Shape;20945;p81"/>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6" name="Google Shape;20946;p81"/>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7" name="Google Shape;20947;p81"/>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8" name="Google Shape;20948;p81"/>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9" name="Google Shape;20949;p81"/>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0" name="Google Shape;20950;p81"/>
          <p:cNvGrpSpPr/>
          <p:nvPr/>
        </p:nvGrpSpPr>
        <p:grpSpPr>
          <a:xfrm>
            <a:off x="1398317" y="2057978"/>
            <a:ext cx="365792" cy="335392"/>
            <a:chOff x="1398317" y="1981778"/>
            <a:chExt cx="365792" cy="335392"/>
          </a:xfrm>
        </p:grpSpPr>
        <p:sp>
          <p:nvSpPr>
            <p:cNvPr id="20951" name="Google Shape;20951;p81"/>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2" name="Google Shape;20952;p81"/>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3" name="Google Shape;20953;p81"/>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4" name="Google Shape;20954;p81"/>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5" name="Google Shape;20955;p81"/>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6" name="Google Shape;20956;p81"/>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7" name="Google Shape;20957;p81"/>
          <p:cNvGrpSpPr/>
          <p:nvPr/>
        </p:nvGrpSpPr>
        <p:grpSpPr>
          <a:xfrm>
            <a:off x="3052237" y="2079770"/>
            <a:ext cx="353600" cy="314752"/>
            <a:chOff x="3052237" y="2003570"/>
            <a:chExt cx="353600" cy="314752"/>
          </a:xfrm>
        </p:grpSpPr>
        <p:sp>
          <p:nvSpPr>
            <p:cNvPr id="20958" name="Google Shape;20958;p81"/>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9" name="Google Shape;20959;p81"/>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0" name="Google Shape;20960;p81"/>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61" name="Google Shape;20961;p81"/>
          <p:cNvGrpSpPr/>
          <p:nvPr/>
        </p:nvGrpSpPr>
        <p:grpSpPr>
          <a:xfrm>
            <a:off x="1404013" y="3034266"/>
            <a:ext cx="368096" cy="223968"/>
            <a:chOff x="1404013" y="2958066"/>
            <a:chExt cx="368096" cy="223968"/>
          </a:xfrm>
        </p:grpSpPr>
        <p:sp>
          <p:nvSpPr>
            <p:cNvPr id="20962" name="Google Shape;20962;p81"/>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3" name="Google Shape;20963;p81"/>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64" name="Google Shape;20964;p81"/>
          <p:cNvSpPr/>
          <p:nvPr/>
        </p:nvSpPr>
        <p:spPr>
          <a:xfrm>
            <a:off x="4147597"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5" name="Google Shape;20965;p81"/>
          <p:cNvSpPr/>
          <p:nvPr/>
        </p:nvSpPr>
        <p:spPr>
          <a:xfrm>
            <a:off x="880141"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66" name="Google Shape;20966;p81"/>
          <p:cNvGrpSpPr/>
          <p:nvPr/>
        </p:nvGrpSpPr>
        <p:grpSpPr>
          <a:xfrm>
            <a:off x="1951149" y="2961402"/>
            <a:ext cx="370368" cy="367328"/>
            <a:chOff x="1951149" y="2885202"/>
            <a:chExt cx="370368" cy="367328"/>
          </a:xfrm>
        </p:grpSpPr>
        <p:sp>
          <p:nvSpPr>
            <p:cNvPr id="20967" name="Google Shape;20967;p81"/>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8" name="Google Shape;20968;p81"/>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9" name="Google Shape;20969;p81"/>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0" name="Google Shape;20970;p81"/>
          <p:cNvGrpSpPr/>
          <p:nvPr/>
        </p:nvGrpSpPr>
        <p:grpSpPr>
          <a:xfrm>
            <a:off x="2501677" y="2982362"/>
            <a:ext cx="367328" cy="327296"/>
            <a:chOff x="2501677" y="2906162"/>
            <a:chExt cx="367328" cy="327296"/>
          </a:xfrm>
        </p:grpSpPr>
        <p:sp>
          <p:nvSpPr>
            <p:cNvPr id="20971" name="Google Shape;20971;p81"/>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2" name="Google Shape;20972;p81"/>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3" name="Google Shape;20973;p81"/>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74" name="Google Shape;20974;p81"/>
          <p:cNvSpPr/>
          <p:nvPr/>
        </p:nvSpPr>
        <p:spPr>
          <a:xfrm>
            <a:off x="3597837"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75" name="Google Shape;20975;p81"/>
          <p:cNvGrpSpPr/>
          <p:nvPr/>
        </p:nvGrpSpPr>
        <p:grpSpPr>
          <a:xfrm>
            <a:off x="3050317" y="2969914"/>
            <a:ext cx="367712" cy="354240"/>
            <a:chOff x="3050317" y="2893714"/>
            <a:chExt cx="367712" cy="354240"/>
          </a:xfrm>
        </p:grpSpPr>
        <p:sp>
          <p:nvSpPr>
            <p:cNvPr id="20976" name="Google Shape;20976;p81"/>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7" name="Google Shape;20977;p81"/>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78" name="Google Shape;20978;p81"/>
          <p:cNvSpPr/>
          <p:nvPr/>
        </p:nvSpPr>
        <p:spPr>
          <a:xfrm>
            <a:off x="4694733"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9" name="Google Shape;20979;p81"/>
          <p:cNvSpPr/>
          <p:nvPr/>
        </p:nvSpPr>
        <p:spPr>
          <a:xfrm>
            <a:off x="8046381"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80" name="Google Shape;20980;p81"/>
          <p:cNvGrpSpPr/>
          <p:nvPr/>
        </p:nvGrpSpPr>
        <p:grpSpPr>
          <a:xfrm>
            <a:off x="7531277" y="2962554"/>
            <a:ext cx="185184" cy="367296"/>
            <a:chOff x="7531277" y="2886354"/>
            <a:chExt cx="185184" cy="367296"/>
          </a:xfrm>
        </p:grpSpPr>
        <p:sp>
          <p:nvSpPr>
            <p:cNvPr id="20981" name="Google Shape;20981;p81"/>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2" name="Google Shape;20982;p81"/>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3" name="Google Shape;20983;p81"/>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4" name="Google Shape;20984;p81"/>
          <p:cNvGrpSpPr/>
          <p:nvPr/>
        </p:nvGrpSpPr>
        <p:grpSpPr>
          <a:xfrm>
            <a:off x="6926637" y="2962938"/>
            <a:ext cx="297184" cy="367296"/>
            <a:chOff x="6926637" y="2886738"/>
            <a:chExt cx="297184" cy="367296"/>
          </a:xfrm>
        </p:grpSpPr>
        <p:sp>
          <p:nvSpPr>
            <p:cNvPr id="20985" name="Google Shape;20985;p81"/>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6" name="Google Shape;20986;p81"/>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7" name="Google Shape;20987;p81"/>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88" name="Google Shape;20988;p81"/>
          <p:cNvSpPr/>
          <p:nvPr/>
        </p:nvSpPr>
        <p:spPr>
          <a:xfrm>
            <a:off x="5255565"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9" name="Google Shape;20989;p81"/>
          <p:cNvSpPr/>
          <p:nvPr/>
        </p:nvSpPr>
        <p:spPr>
          <a:xfrm>
            <a:off x="5834285"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90" name="Google Shape;20990;p81"/>
          <p:cNvGrpSpPr/>
          <p:nvPr/>
        </p:nvGrpSpPr>
        <p:grpSpPr>
          <a:xfrm>
            <a:off x="6340653" y="2962554"/>
            <a:ext cx="370368" cy="368064"/>
            <a:chOff x="6340653" y="2886354"/>
            <a:chExt cx="370368" cy="368064"/>
          </a:xfrm>
        </p:grpSpPr>
        <p:sp>
          <p:nvSpPr>
            <p:cNvPr id="20991" name="Google Shape;20991;p81"/>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2" name="Google Shape;20992;p81"/>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3" name="Google Shape;20993;p81"/>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4" name="Google Shape;20994;p81"/>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5" name="Google Shape;20995;p81"/>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6" name="Google Shape;20996;p81"/>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97" name="Google Shape;20997;p81"/>
          <p:cNvGrpSpPr/>
          <p:nvPr/>
        </p:nvGrpSpPr>
        <p:grpSpPr>
          <a:xfrm>
            <a:off x="5246797" y="2057626"/>
            <a:ext cx="354752" cy="336512"/>
            <a:chOff x="5246797" y="1981426"/>
            <a:chExt cx="354752" cy="336512"/>
          </a:xfrm>
        </p:grpSpPr>
        <p:sp>
          <p:nvSpPr>
            <p:cNvPr id="20998" name="Google Shape;20998;p81"/>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9" name="Google Shape;20999;p81"/>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0" name="Google Shape;21000;p81"/>
          <p:cNvGrpSpPr/>
          <p:nvPr/>
        </p:nvGrpSpPr>
        <p:grpSpPr>
          <a:xfrm>
            <a:off x="4148749" y="2178266"/>
            <a:ext cx="355136" cy="216256"/>
            <a:chOff x="4148749" y="2102066"/>
            <a:chExt cx="355136" cy="216256"/>
          </a:xfrm>
        </p:grpSpPr>
        <p:sp>
          <p:nvSpPr>
            <p:cNvPr id="21001" name="Google Shape;21001;p81"/>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2" name="Google Shape;21002;p81"/>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3" name="Google Shape;21003;p81"/>
          <p:cNvGrpSpPr/>
          <p:nvPr/>
        </p:nvGrpSpPr>
        <p:grpSpPr>
          <a:xfrm>
            <a:off x="5794669" y="2077626"/>
            <a:ext cx="354752" cy="315360"/>
            <a:chOff x="5794669" y="2001426"/>
            <a:chExt cx="354752" cy="315360"/>
          </a:xfrm>
        </p:grpSpPr>
        <p:sp>
          <p:nvSpPr>
            <p:cNvPr id="21004" name="Google Shape;21004;p81"/>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5" name="Google Shape;21005;p81"/>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6" name="Google Shape;21006;p81"/>
          <p:cNvGrpSpPr/>
          <p:nvPr/>
        </p:nvGrpSpPr>
        <p:grpSpPr>
          <a:xfrm>
            <a:off x="6345229" y="2106042"/>
            <a:ext cx="352832" cy="289216"/>
            <a:chOff x="6345229" y="2029842"/>
            <a:chExt cx="352832" cy="289216"/>
          </a:xfrm>
        </p:grpSpPr>
        <p:sp>
          <p:nvSpPr>
            <p:cNvPr id="21007" name="Google Shape;21007;p81"/>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8" name="Google Shape;21008;p81"/>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9" name="Google Shape;21009;p81"/>
          <p:cNvGrpSpPr/>
          <p:nvPr/>
        </p:nvGrpSpPr>
        <p:grpSpPr>
          <a:xfrm>
            <a:off x="4697389" y="2112538"/>
            <a:ext cx="354752" cy="281984"/>
            <a:chOff x="4697389" y="2036338"/>
            <a:chExt cx="354752" cy="281984"/>
          </a:xfrm>
        </p:grpSpPr>
        <p:sp>
          <p:nvSpPr>
            <p:cNvPr id="21010" name="Google Shape;21010;p81"/>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1" name="Google Shape;21011;p81"/>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2" name="Google Shape;21012;p81"/>
          <p:cNvGrpSpPr/>
          <p:nvPr/>
        </p:nvGrpSpPr>
        <p:grpSpPr>
          <a:xfrm>
            <a:off x="1404013" y="2500954"/>
            <a:ext cx="353600" cy="354944"/>
            <a:chOff x="1404013" y="2424754"/>
            <a:chExt cx="353600" cy="354944"/>
          </a:xfrm>
        </p:grpSpPr>
        <p:sp>
          <p:nvSpPr>
            <p:cNvPr id="21013" name="Google Shape;21013;p81"/>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4" name="Google Shape;21014;p81"/>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5" name="Google Shape;21015;p81"/>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6" name="Google Shape;21016;p81"/>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7" name="Google Shape;21017;p81"/>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8" name="Google Shape;21018;p81"/>
          <p:cNvGrpSpPr/>
          <p:nvPr/>
        </p:nvGrpSpPr>
        <p:grpSpPr>
          <a:xfrm>
            <a:off x="854253" y="2504474"/>
            <a:ext cx="355104" cy="351040"/>
            <a:chOff x="854253" y="2428274"/>
            <a:chExt cx="355104" cy="351040"/>
          </a:xfrm>
        </p:grpSpPr>
        <p:sp>
          <p:nvSpPr>
            <p:cNvPr id="21019" name="Google Shape;21019;p81"/>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0" name="Google Shape;21020;p81"/>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21" name="Google Shape;21021;p81"/>
          <p:cNvGrpSpPr/>
          <p:nvPr/>
        </p:nvGrpSpPr>
        <p:grpSpPr>
          <a:xfrm>
            <a:off x="6896909" y="2517146"/>
            <a:ext cx="354752" cy="275904"/>
            <a:chOff x="6896909" y="2440946"/>
            <a:chExt cx="354752" cy="275904"/>
          </a:xfrm>
        </p:grpSpPr>
        <p:sp>
          <p:nvSpPr>
            <p:cNvPr id="21022" name="Google Shape;21022;p81"/>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3" name="Google Shape;21023;p81"/>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24" name="Google Shape;21024;p81"/>
          <p:cNvSpPr/>
          <p:nvPr/>
        </p:nvSpPr>
        <p:spPr>
          <a:xfrm>
            <a:off x="6347501"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25" name="Google Shape;21025;p81"/>
          <p:cNvGrpSpPr/>
          <p:nvPr/>
        </p:nvGrpSpPr>
        <p:grpSpPr>
          <a:xfrm>
            <a:off x="5265069" y="2500954"/>
            <a:ext cx="321984" cy="354560"/>
            <a:chOff x="5265069" y="2424754"/>
            <a:chExt cx="321984" cy="354560"/>
          </a:xfrm>
        </p:grpSpPr>
        <p:sp>
          <p:nvSpPr>
            <p:cNvPr id="21026" name="Google Shape;21026;p81"/>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7" name="Google Shape;21027;p81"/>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28" name="Google Shape;21028;p81"/>
          <p:cNvGrpSpPr/>
          <p:nvPr/>
        </p:nvGrpSpPr>
        <p:grpSpPr>
          <a:xfrm>
            <a:off x="4150669" y="2542970"/>
            <a:ext cx="355104" cy="259584"/>
            <a:chOff x="4150669" y="2466770"/>
            <a:chExt cx="355104" cy="259584"/>
          </a:xfrm>
        </p:grpSpPr>
        <p:sp>
          <p:nvSpPr>
            <p:cNvPr id="21029" name="Google Shape;21029;p81"/>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0" name="Google Shape;21030;p81"/>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1" name="Google Shape;21031;p81"/>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2" name="Google Shape;21032;p81"/>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33" name="Google Shape;21033;p81"/>
          <p:cNvGrpSpPr/>
          <p:nvPr/>
        </p:nvGrpSpPr>
        <p:grpSpPr>
          <a:xfrm>
            <a:off x="4699693" y="2501146"/>
            <a:ext cx="354336" cy="353984"/>
            <a:chOff x="4699693" y="2424946"/>
            <a:chExt cx="354336" cy="353984"/>
          </a:xfrm>
        </p:grpSpPr>
        <p:sp>
          <p:nvSpPr>
            <p:cNvPr id="21034" name="Google Shape;21034;p81"/>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5" name="Google Shape;21035;p81"/>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36" name="Google Shape;21036;p81"/>
          <p:cNvSpPr/>
          <p:nvPr/>
        </p:nvSpPr>
        <p:spPr>
          <a:xfrm>
            <a:off x="5809901"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7" name="Google Shape;21037;p81"/>
          <p:cNvSpPr/>
          <p:nvPr/>
        </p:nvSpPr>
        <p:spPr>
          <a:xfrm>
            <a:off x="3051853"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38" name="Google Shape;21038;p81"/>
          <p:cNvGrpSpPr/>
          <p:nvPr/>
        </p:nvGrpSpPr>
        <p:grpSpPr>
          <a:xfrm>
            <a:off x="1953037" y="2628442"/>
            <a:ext cx="355136" cy="227072"/>
            <a:chOff x="1953037" y="2552242"/>
            <a:chExt cx="355136" cy="227072"/>
          </a:xfrm>
        </p:grpSpPr>
        <p:sp>
          <p:nvSpPr>
            <p:cNvPr id="21039" name="Google Shape;21039;p81"/>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0" name="Google Shape;21040;p81"/>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41" name="Google Shape;21041;p81"/>
          <p:cNvSpPr/>
          <p:nvPr/>
        </p:nvSpPr>
        <p:spPr>
          <a:xfrm>
            <a:off x="3603917"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42" name="Google Shape;21042;p81"/>
          <p:cNvGrpSpPr/>
          <p:nvPr/>
        </p:nvGrpSpPr>
        <p:grpSpPr>
          <a:xfrm>
            <a:off x="2500941" y="2603418"/>
            <a:ext cx="355104" cy="250944"/>
            <a:chOff x="2500941" y="2527218"/>
            <a:chExt cx="355104" cy="250944"/>
          </a:xfrm>
        </p:grpSpPr>
        <p:sp>
          <p:nvSpPr>
            <p:cNvPr id="21043" name="Google Shape;21043;p81"/>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4" name="Google Shape;21044;p81"/>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5" name="Google Shape;21045;p81"/>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6" name="Google Shape;21046;p81"/>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7" name="Google Shape;21047;p81"/>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48" name="Google Shape;21048;p81"/>
          <p:cNvSpPr/>
          <p:nvPr/>
        </p:nvSpPr>
        <p:spPr>
          <a:xfrm>
            <a:off x="7447437"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49" name="Google Shape;21049;p81"/>
          <p:cNvGrpSpPr/>
          <p:nvPr/>
        </p:nvGrpSpPr>
        <p:grpSpPr>
          <a:xfrm>
            <a:off x="7993805" y="2503322"/>
            <a:ext cx="356256" cy="351808"/>
            <a:chOff x="7993805" y="2427122"/>
            <a:chExt cx="356256" cy="351808"/>
          </a:xfrm>
        </p:grpSpPr>
        <p:sp>
          <p:nvSpPr>
            <p:cNvPr id="21050" name="Google Shape;21050;p81"/>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1" name="Google Shape;21051;p81"/>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2" name="Google Shape;21052;p81"/>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3" name="Google Shape;21053;p81"/>
          <p:cNvGrpSpPr/>
          <p:nvPr/>
        </p:nvGrpSpPr>
        <p:grpSpPr>
          <a:xfrm>
            <a:off x="878637" y="2041210"/>
            <a:ext cx="308640" cy="353312"/>
            <a:chOff x="878637" y="1965010"/>
            <a:chExt cx="308640" cy="353312"/>
          </a:xfrm>
        </p:grpSpPr>
        <p:sp>
          <p:nvSpPr>
            <p:cNvPr id="21054" name="Google Shape;21054;p81"/>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5" name="Google Shape;21055;p81"/>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6" name="Google Shape;21056;p81"/>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7" name="Google Shape;21057;p81"/>
          <p:cNvGrpSpPr/>
          <p:nvPr/>
        </p:nvGrpSpPr>
        <p:grpSpPr>
          <a:xfrm>
            <a:off x="6896141" y="2040922"/>
            <a:ext cx="348256" cy="352448"/>
            <a:chOff x="6896141" y="1964722"/>
            <a:chExt cx="348256" cy="352448"/>
          </a:xfrm>
        </p:grpSpPr>
        <p:sp>
          <p:nvSpPr>
            <p:cNvPr id="21058" name="Google Shape;21058;p81"/>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9" name="Google Shape;21059;p81"/>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0" name="Google Shape;21060;p81"/>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1" name="Google Shape;21061;p81"/>
          <p:cNvGrpSpPr/>
          <p:nvPr/>
        </p:nvGrpSpPr>
        <p:grpSpPr>
          <a:xfrm>
            <a:off x="7989997" y="2091578"/>
            <a:ext cx="355136" cy="303328"/>
            <a:chOff x="7989997" y="2015378"/>
            <a:chExt cx="355136" cy="303328"/>
          </a:xfrm>
        </p:grpSpPr>
        <p:sp>
          <p:nvSpPr>
            <p:cNvPr id="21062" name="Google Shape;21062;p81"/>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3" name="Google Shape;21063;p81"/>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4" name="Google Shape;21064;p81"/>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5" name="Google Shape;21065;p81"/>
          <p:cNvGrpSpPr/>
          <p:nvPr/>
        </p:nvGrpSpPr>
        <p:grpSpPr>
          <a:xfrm>
            <a:off x="3598221" y="1585562"/>
            <a:ext cx="348640" cy="330784"/>
            <a:chOff x="3598221" y="1509362"/>
            <a:chExt cx="348640" cy="330784"/>
          </a:xfrm>
        </p:grpSpPr>
        <p:sp>
          <p:nvSpPr>
            <p:cNvPr id="21066" name="Google Shape;21066;p81"/>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7" name="Google Shape;21067;p81"/>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8" name="Google Shape;21068;p81"/>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9" name="Google Shape;21069;p81"/>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70" name="Google Shape;21070;p81"/>
          <p:cNvGrpSpPr/>
          <p:nvPr/>
        </p:nvGrpSpPr>
        <p:grpSpPr>
          <a:xfrm>
            <a:off x="5246797" y="1576858"/>
            <a:ext cx="347872" cy="347488"/>
            <a:chOff x="5246797" y="1500658"/>
            <a:chExt cx="347872" cy="347488"/>
          </a:xfrm>
        </p:grpSpPr>
        <p:sp>
          <p:nvSpPr>
            <p:cNvPr id="21071" name="Google Shape;21071;p81"/>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2" name="Google Shape;21072;p81"/>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3" name="Google Shape;21073;p81"/>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4" name="Google Shape;21074;p81"/>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75" name="Google Shape;21075;p81"/>
          <p:cNvGrpSpPr/>
          <p:nvPr/>
        </p:nvGrpSpPr>
        <p:grpSpPr>
          <a:xfrm>
            <a:off x="5796589" y="1576858"/>
            <a:ext cx="349024" cy="346752"/>
            <a:chOff x="5796589" y="1500658"/>
            <a:chExt cx="349024" cy="346752"/>
          </a:xfrm>
        </p:grpSpPr>
        <p:sp>
          <p:nvSpPr>
            <p:cNvPr id="21076" name="Google Shape;21076;p81"/>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77" name="Google Shape;21077;p81"/>
            <p:cNvGrpSpPr/>
            <p:nvPr/>
          </p:nvGrpSpPr>
          <p:grpSpPr>
            <a:xfrm>
              <a:off x="5796589" y="1500658"/>
              <a:ext cx="349024" cy="346752"/>
              <a:chOff x="5796589" y="1500658"/>
              <a:chExt cx="349024" cy="346752"/>
            </a:xfrm>
          </p:grpSpPr>
          <p:sp>
            <p:nvSpPr>
              <p:cNvPr id="21078" name="Google Shape;21078;p81"/>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9" name="Google Shape;21079;p81"/>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0" name="Google Shape;21080;p81"/>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1" name="Google Shape;21081;p81"/>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082" name="Google Shape;21082;p81"/>
          <p:cNvGrpSpPr/>
          <p:nvPr/>
        </p:nvGrpSpPr>
        <p:grpSpPr>
          <a:xfrm>
            <a:off x="6895373" y="1578778"/>
            <a:ext cx="348640" cy="343296"/>
            <a:chOff x="6895373" y="1502578"/>
            <a:chExt cx="348640" cy="343296"/>
          </a:xfrm>
        </p:grpSpPr>
        <p:sp>
          <p:nvSpPr>
            <p:cNvPr id="21083" name="Google Shape;21083;p81"/>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4" name="Google Shape;21084;p81"/>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5" name="Google Shape;21085;p81"/>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86" name="Google Shape;21086;p81"/>
          <p:cNvGrpSpPr/>
          <p:nvPr/>
        </p:nvGrpSpPr>
        <p:grpSpPr>
          <a:xfrm>
            <a:off x="4147597" y="1581658"/>
            <a:ext cx="347904" cy="336992"/>
            <a:chOff x="4147597" y="1505458"/>
            <a:chExt cx="347904" cy="336992"/>
          </a:xfrm>
        </p:grpSpPr>
        <p:sp>
          <p:nvSpPr>
            <p:cNvPr id="21087" name="Google Shape;21087;p81"/>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8" name="Google Shape;21088;p81"/>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9" name="Google Shape;21089;p81"/>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0" name="Google Shape;21090;p81"/>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1" name="Google Shape;21091;p81"/>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2" name="Google Shape;21092;p81"/>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3" name="Google Shape;21093;p81"/>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4" name="Google Shape;21094;p81"/>
          <p:cNvGrpSpPr/>
          <p:nvPr/>
        </p:nvGrpSpPr>
        <p:grpSpPr>
          <a:xfrm>
            <a:off x="2499405" y="1576090"/>
            <a:ext cx="347488" cy="348256"/>
            <a:chOff x="2499405" y="1499890"/>
            <a:chExt cx="347488" cy="348256"/>
          </a:xfrm>
        </p:grpSpPr>
        <p:sp>
          <p:nvSpPr>
            <p:cNvPr id="21095" name="Google Shape;21095;p81"/>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6" name="Google Shape;21096;p81"/>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7" name="Google Shape;21097;p81"/>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8" name="Google Shape;21098;p81"/>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9" name="Google Shape;21099;p81"/>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0" name="Google Shape;21100;p81"/>
          <p:cNvGrpSpPr/>
          <p:nvPr/>
        </p:nvGrpSpPr>
        <p:grpSpPr>
          <a:xfrm>
            <a:off x="1956845" y="1576698"/>
            <a:ext cx="331520" cy="348032"/>
            <a:chOff x="1956845" y="1500498"/>
            <a:chExt cx="331520" cy="348032"/>
          </a:xfrm>
        </p:grpSpPr>
        <p:sp>
          <p:nvSpPr>
            <p:cNvPr id="21101" name="Google Shape;21101;p81"/>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2" name="Google Shape;21102;p81"/>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3" name="Google Shape;21103;p81"/>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4" name="Google Shape;21104;p81"/>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5" name="Google Shape;21105;p81"/>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6" name="Google Shape;21106;p81"/>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7" name="Google Shape;21107;p81"/>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8" name="Google Shape;21108;p81"/>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9" name="Google Shape;21109;p81"/>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0" name="Google Shape;21110;p81"/>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1" name="Google Shape;21111;p81"/>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2" name="Google Shape;21112;p81"/>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13" name="Google Shape;21113;p81"/>
          <p:cNvGrpSpPr/>
          <p:nvPr/>
        </p:nvGrpSpPr>
        <p:grpSpPr>
          <a:xfrm>
            <a:off x="6345613" y="1626074"/>
            <a:ext cx="348640" cy="250656"/>
            <a:chOff x="6345613" y="1549874"/>
            <a:chExt cx="348640" cy="250656"/>
          </a:xfrm>
        </p:grpSpPr>
        <p:sp>
          <p:nvSpPr>
            <p:cNvPr id="21114" name="Google Shape;21114;p81"/>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5" name="Google Shape;21115;p81"/>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6" name="Google Shape;21116;p81"/>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7" name="Google Shape;21117;p81"/>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8" name="Google Shape;21118;p81"/>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9" name="Google Shape;21119;p81"/>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0" name="Google Shape;21120;p81"/>
          <p:cNvGrpSpPr/>
          <p:nvPr/>
        </p:nvGrpSpPr>
        <p:grpSpPr>
          <a:xfrm>
            <a:off x="7444781" y="1583226"/>
            <a:ext cx="348640" cy="334272"/>
            <a:chOff x="7444781" y="1507026"/>
            <a:chExt cx="348640" cy="334272"/>
          </a:xfrm>
        </p:grpSpPr>
        <p:sp>
          <p:nvSpPr>
            <p:cNvPr id="21121" name="Google Shape;21121;p81"/>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2" name="Google Shape;21122;p81"/>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3" name="Google Shape;21123;p81"/>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4" name="Google Shape;21124;p81"/>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5" name="Google Shape;21125;p81"/>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6" name="Google Shape;21126;p81"/>
          <p:cNvGrpSpPr/>
          <p:nvPr/>
        </p:nvGrpSpPr>
        <p:grpSpPr>
          <a:xfrm>
            <a:off x="7995341" y="1582938"/>
            <a:ext cx="347872" cy="334944"/>
            <a:chOff x="7995341" y="1506738"/>
            <a:chExt cx="347872" cy="334944"/>
          </a:xfrm>
        </p:grpSpPr>
        <p:sp>
          <p:nvSpPr>
            <p:cNvPr id="21127" name="Google Shape;21127;p81"/>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8" name="Google Shape;21128;p81"/>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9" name="Google Shape;21129;p81"/>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0" name="Google Shape;21130;p81"/>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1" name="Google Shape;21131;p81"/>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2" name="Google Shape;21132;p81"/>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33" name="Google Shape;21133;p81"/>
          <p:cNvGrpSpPr/>
          <p:nvPr/>
        </p:nvGrpSpPr>
        <p:grpSpPr>
          <a:xfrm>
            <a:off x="3048045" y="1599130"/>
            <a:ext cx="347872" cy="303904"/>
            <a:chOff x="3048045" y="1522930"/>
            <a:chExt cx="347872" cy="303904"/>
          </a:xfrm>
        </p:grpSpPr>
        <p:sp>
          <p:nvSpPr>
            <p:cNvPr id="21134" name="Google Shape;21134;p81"/>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35" name="Google Shape;21135;p81"/>
            <p:cNvGrpSpPr/>
            <p:nvPr/>
          </p:nvGrpSpPr>
          <p:grpSpPr>
            <a:xfrm>
              <a:off x="3048045" y="1522930"/>
              <a:ext cx="347872" cy="303904"/>
              <a:chOff x="3048045" y="1522930"/>
              <a:chExt cx="347872" cy="303904"/>
            </a:xfrm>
          </p:grpSpPr>
          <p:sp>
            <p:nvSpPr>
              <p:cNvPr id="21136" name="Google Shape;21136;p81"/>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7" name="Google Shape;21137;p81"/>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138" name="Google Shape;21138;p81"/>
          <p:cNvGrpSpPr/>
          <p:nvPr/>
        </p:nvGrpSpPr>
        <p:grpSpPr>
          <a:xfrm>
            <a:off x="1133133" y="3428122"/>
            <a:ext cx="313984" cy="358560"/>
            <a:chOff x="1133133" y="3351922"/>
            <a:chExt cx="313984" cy="358560"/>
          </a:xfrm>
        </p:grpSpPr>
        <p:sp>
          <p:nvSpPr>
            <p:cNvPr id="21139" name="Google Shape;21139;p81"/>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0" name="Google Shape;21140;p81"/>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1" name="Google Shape;21141;p81"/>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2" name="Google Shape;21142;p81"/>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3" name="Google Shape;21143;p81"/>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4" name="Google Shape;21144;p81"/>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5" name="Google Shape;21145;p81"/>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6" name="Google Shape;21146;p81"/>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7" name="Google Shape;21147;p81"/>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8" name="Google Shape;21148;p81"/>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9" name="Google Shape;21149;p81"/>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0" name="Google Shape;21150;p81"/>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1" name="Google Shape;21151;p81"/>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2" name="Google Shape;21152;p81"/>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3" name="Google Shape;21153;p81"/>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4" name="Google Shape;21154;p81"/>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55" name="Google Shape;21155;p81"/>
          <p:cNvSpPr/>
          <p:nvPr/>
        </p:nvSpPr>
        <p:spPr>
          <a:xfrm>
            <a:off x="1709197"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56" name="Google Shape;21156;p81"/>
          <p:cNvGrpSpPr/>
          <p:nvPr/>
        </p:nvGrpSpPr>
        <p:grpSpPr>
          <a:xfrm>
            <a:off x="2795053" y="3428794"/>
            <a:ext cx="288448" cy="357120"/>
            <a:chOff x="2795053" y="3352594"/>
            <a:chExt cx="288448" cy="357120"/>
          </a:xfrm>
        </p:grpSpPr>
        <p:sp>
          <p:nvSpPr>
            <p:cNvPr id="21157" name="Google Shape;21157;p81"/>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8" name="Google Shape;21158;p81"/>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9" name="Google Shape;21159;p81"/>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0" name="Google Shape;21160;p81"/>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1" name="Google Shape;21161;p81"/>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2" name="Google Shape;21162;p81"/>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3" name="Google Shape;21163;p81"/>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4" name="Google Shape;21164;p81"/>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5" name="Google Shape;21165;p81"/>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66" name="Google Shape;21166;p81"/>
          <p:cNvGrpSpPr/>
          <p:nvPr/>
        </p:nvGrpSpPr>
        <p:grpSpPr>
          <a:xfrm>
            <a:off x="2236525" y="3429402"/>
            <a:ext cx="304832" cy="356512"/>
            <a:chOff x="2236525" y="3353202"/>
            <a:chExt cx="304832" cy="356512"/>
          </a:xfrm>
        </p:grpSpPr>
        <p:sp>
          <p:nvSpPr>
            <p:cNvPr id="21167" name="Google Shape;21167;p81"/>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8" name="Google Shape;21168;p81"/>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9" name="Google Shape;21169;p81"/>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0" name="Google Shape;21170;p81"/>
          <p:cNvGrpSpPr/>
          <p:nvPr/>
        </p:nvGrpSpPr>
        <p:grpSpPr>
          <a:xfrm>
            <a:off x="3910637" y="3428890"/>
            <a:ext cx="256800" cy="357024"/>
            <a:chOff x="3910637" y="3352690"/>
            <a:chExt cx="256800" cy="357024"/>
          </a:xfrm>
        </p:grpSpPr>
        <p:sp>
          <p:nvSpPr>
            <p:cNvPr id="21171" name="Google Shape;21171;p81"/>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2" name="Google Shape;21172;p81"/>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3" name="Google Shape;21173;p81"/>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4" name="Google Shape;21174;p81"/>
          <p:cNvGrpSpPr/>
          <p:nvPr/>
        </p:nvGrpSpPr>
        <p:grpSpPr>
          <a:xfrm>
            <a:off x="6056429" y="3428122"/>
            <a:ext cx="360064" cy="360096"/>
            <a:chOff x="6056429" y="3351922"/>
            <a:chExt cx="360064" cy="360096"/>
          </a:xfrm>
        </p:grpSpPr>
        <p:sp>
          <p:nvSpPr>
            <p:cNvPr id="21175" name="Google Shape;21175;p81"/>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6" name="Google Shape;21176;p81"/>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7" name="Google Shape;21177;p81"/>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8" name="Google Shape;21178;p81"/>
          <p:cNvGrpSpPr/>
          <p:nvPr/>
        </p:nvGrpSpPr>
        <p:grpSpPr>
          <a:xfrm>
            <a:off x="6608877" y="3429274"/>
            <a:ext cx="357408" cy="357408"/>
            <a:chOff x="6608877" y="3353074"/>
            <a:chExt cx="357408" cy="357408"/>
          </a:xfrm>
        </p:grpSpPr>
        <p:sp>
          <p:nvSpPr>
            <p:cNvPr id="21179" name="Google Shape;21179;p81"/>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0" name="Google Shape;21180;p81"/>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1" name="Google Shape;21181;p81"/>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2" name="Google Shape;21182;p81"/>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3" name="Google Shape;21183;p81"/>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4" name="Google Shape;21184;p81"/>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5" name="Google Shape;21185;p81"/>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86" name="Google Shape;21186;p81"/>
          <p:cNvSpPr/>
          <p:nvPr/>
        </p:nvSpPr>
        <p:spPr>
          <a:xfrm>
            <a:off x="7708045"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7" name="Google Shape;21187;p81"/>
          <p:cNvSpPr/>
          <p:nvPr/>
        </p:nvSpPr>
        <p:spPr>
          <a:xfrm>
            <a:off x="4423085"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88" name="Google Shape;21188;p81"/>
          <p:cNvGrpSpPr/>
          <p:nvPr/>
        </p:nvGrpSpPr>
        <p:grpSpPr>
          <a:xfrm>
            <a:off x="4959533" y="3446426"/>
            <a:ext cx="357408" cy="323488"/>
            <a:chOff x="4959533" y="3370226"/>
            <a:chExt cx="357408" cy="323488"/>
          </a:xfrm>
        </p:grpSpPr>
        <p:sp>
          <p:nvSpPr>
            <p:cNvPr id="21189" name="Google Shape;21189;p81"/>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0" name="Google Shape;21190;p81"/>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1" name="Google Shape;21191;p81"/>
          <p:cNvGrpSpPr/>
          <p:nvPr/>
        </p:nvGrpSpPr>
        <p:grpSpPr>
          <a:xfrm>
            <a:off x="7158637" y="3429274"/>
            <a:ext cx="357056" cy="357408"/>
            <a:chOff x="7158637" y="3353074"/>
            <a:chExt cx="357056" cy="357408"/>
          </a:xfrm>
        </p:grpSpPr>
        <p:sp>
          <p:nvSpPr>
            <p:cNvPr id="21192" name="Google Shape;21192;p81"/>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3" name="Google Shape;21193;p81"/>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4" name="Google Shape;21194;p81"/>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5" name="Google Shape;21195;p81"/>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6" name="Google Shape;21196;p81"/>
          <p:cNvGrpSpPr/>
          <p:nvPr/>
        </p:nvGrpSpPr>
        <p:grpSpPr>
          <a:xfrm>
            <a:off x="3316269" y="3428602"/>
            <a:ext cx="344832" cy="356544"/>
            <a:chOff x="3316269" y="3352402"/>
            <a:chExt cx="344832" cy="356544"/>
          </a:xfrm>
        </p:grpSpPr>
        <p:sp>
          <p:nvSpPr>
            <p:cNvPr id="21197" name="Google Shape;21197;p81"/>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8" name="Google Shape;21198;p81"/>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9" name="Google Shape;21199;p81"/>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0" name="Google Shape;21200;p81"/>
          <p:cNvGrpSpPr/>
          <p:nvPr/>
        </p:nvGrpSpPr>
        <p:grpSpPr>
          <a:xfrm>
            <a:off x="5508909" y="3447706"/>
            <a:ext cx="358560" cy="319552"/>
            <a:chOff x="5508909" y="3371506"/>
            <a:chExt cx="358560" cy="319552"/>
          </a:xfrm>
        </p:grpSpPr>
        <p:sp>
          <p:nvSpPr>
            <p:cNvPr id="21201" name="Google Shape;21201;p81"/>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2" name="Google Shape;21202;p81"/>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3" name="Google Shape;21203;p81"/>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4" name="Google Shape;21204;p81"/>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5" name="Google Shape;21205;p81"/>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6" name="Google Shape;21206;p81"/>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7" name="Google Shape;21207;p81"/>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8" name="Google Shape;21208;p81"/>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9" name="Google Shape;21209;p81"/>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0" name="Google Shape;21210;p81"/>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11" name="Google Shape;21211;p81"/>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215"/>
        <p:cNvGrpSpPr/>
        <p:nvPr/>
      </p:nvGrpSpPr>
      <p:grpSpPr>
        <a:xfrm>
          <a:off x="0" y="0"/>
          <a:ext cx="0" cy="0"/>
          <a:chOff x="0" y="0"/>
          <a:chExt cx="0" cy="0"/>
        </a:xfrm>
      </p:grpSpPr>
      <p:sp>
        <p:nvSpPr>
          <p:cNvPr id="21216" name="Google Shape;21216;p82"/>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17" name="Google Shape;21217;p82"/>
          <p:cNvGrpSpPr/>
          <p:nvPr/>
        </p:nvGrpSpPr>
        <p:grpSpPr>
          <a:xfrm>
            <a:off x="3051327" y="3893352"/>
            <a:ext cx="346056" cy="345674"/>
            <a:chOff x="3303268" y="3817349"/>
            <a:chExt cx="346056" cy="345674"/>
          </a:xfrm>
        </p:grpSpPr>
        <p:sp>
          <p:nvSpPr>
            <p:cNvPr id="21218" name="Google Shape;21218;p82"/>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9" name="Google Shape;21219;p82"/>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0" name="Google Shape;21220;p82"/>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1" name="Google Shape;21221;p82"/>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2" name="Google Shape;21222;p82"/>
          <p:cNvGrpSpPr/>
          <p:nvPr/>
        </p:nvGrpSpPr>
        <p:grpSpPr>
          <a:xfrm>
            <a:off x="3500416" y="3893352"/>
            <a:ext cx="346056" cy="345674"/>
            <a:chOff x="3752358" y="3817349"/>
            <a:chExt cx="346056" cy="345674"/>
          </a:xfrm>
        </p:grpSpPr>
        <p:sp>
          <p:nvSpPr>
            <p:cNvPr id="21223" name="Google Shape;21223;p82"/>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4" name="Google Shape;21224;p82"/>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5" name="Google Shape;21225;p82"/>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6" name="Google Shape;21226;p82"/>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7" name="Google Shape;21227;p82"/>
          <p:cNvGrpSpPr/>
          <p:nvPr/>
        </p:nvGrpSpPr>
        <p:grpSpPr>
          <a:xfrm>
            <a:off x="4848066" y="3893352"/>
            <a:ext cx="346024" cy="345674"/>
            <a:chOff x="5100008" y="3817349"/>
            <a:chExt cx="346024" cy="345674"/>
          </a:xfrm>
        </p:grpSpPr>
        <p:sp>
          <p:nvSpPr>
            <p:cNvPr id="21228" name="Google Shape;21228;p82"/>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9" name="Google Shape;21229;p82"/>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0" name="Google Shape;21230;p82"/>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1" name="Google Shape;21231;p82"/>
          <p:cNvGrpSpPr/>
          <p:nvPr/>
        </p:nvGrpSpPr>
        <p:grpSpPr>
          <a:xfrm>
            <a:off x="5746977" y="3893352"/>
            <a:ext cx="345674" cy="345674"/>
            <a:chOff x="5998919" y="3817349"/>
            <a:chExt cx="345674" cy="345674"/>
          </a:xfrm>
        </p:grpSpPr>
        <p:sp>
          <p:nvSpPr>
            <p:cNvPr id="21232" name="Google Shape;21232;p82"/>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3" name="Google Shape;21233;p82"/>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4" name="Google Shape;21234;p82"/>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5" name="Google Shape;21235;p82"/>
          <p:cNvGrpSpPr/>
          <p:nvPr/>
        </p:nvGrpSpPr>
        <p:grpSpPr>
          <a:xfrm>
            <a:off x="3949506" y="3893352"/>
            <a:ext cx="346024" cy="345674"/>
            <a:chOff x="4201447" y="3817349"/>
            <a:chExt cx="346024" cy="345674"/>
          </a:xfrm>
        </p:grpSpPr>
        <p:sp>
          <p:nvSpPr>
            <p:cNvPr id="21236" name="Google Shape;21236;p82"/>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7" name="Google Shape;21237;p82"/>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8" name="Google Shape;21238;p82"/>
          <p:cNvGrpSpPr/>
          <p:nvPr/>
        </p:nvGrpSpPr>
        <p:grpSpPr>
          <a:xfrm>
            <a:off x="4398977" y="3893352"/>
            <a:ext cx="346024" cy="345674"/>
            <a:chOff x="4650919" y="3817349"/>
            <a:chExt cx="346024" cy="345674"/>
          </a:xfrm>
        </p:grpSpPr>
        <p:sp>
          <p:nvSpPr>
            <p:cNvPr id="21239" name="Google Shape;21239;p82"/>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0" name="Google Shape;21240;p82"/>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1" name="Google Shape;21241;p82"/>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2" name="Google Shape;21242;p82"/>
          <p:cNvGrpSpPr/>
          <p:nvPr/>
        </p:nvGrpSpPr>
        <p:grpSpPr>
          <a:xfrm>
            <a:off x="5297920" y="3893352"/>
            <a:ext cx="345642" cy="345674"/>
            <a:chOff x="5549861" y="3817349"/>
            <a:chExt cx="345642" cy="345674"/>
          </a:xfrm>
        </p:grpSpPr>
        <p:sp>
          <p:nvSpPr>
            <p:cNvPr id="21243" name="Google Shape;21243;p82"/>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4" name="Google Shape;21244;p82"/>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5" name="Google Shape;21245;p82"/>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6" name="Google Shape;21246;p82"/>
          <p:cNvGrpSpPr/>
          <p:nvPr/>
        </p:nvGrpSpPr>
        <p:grpSpPr>
          <a:xfrm>
            <a:off x="1306445" y="3474029"/>
            <a:ext cx="367255" cy="269855"/>
            <a:chOff x="1306445" y="3397829"/>
            <a:chExt cx="367255" cy="269855"/>
          </a:xfrm>
        </p:grpSpPr>
        <p:sp>
          <p:nvSpPr>
            <p:cNvPr id="21247" name="Google Shape;21247;p82"/>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8" name="Google Shape;21248;p82"/>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9" name="Google Shape;21249;p82"/>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0" name="Google Shape;21250;p82"/>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1" name="Google Shape;21251;p82"/>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2" name="Google Shape;21252;p82"/>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53" name="Google Shape;21253;p82"/>
          <p:cNvGrpSpPr/>
          <p:nvPr/>
        </p:nvGrpSpPr>
        <p:grpSpPr>
          <a:xfrm>
            <a:off x="1781317" y="3467600"/>
            <a:ext cx="367255" cy="282364"/>
            <a:chOff x="1781317" y="3391400"/>
            <a:chExt cx="367255" cy="282364"/>
          </a:xfrm>
        </p:grpSpPr>
        <p:sp>
          <p:nvSpPr>
            <p:cNvPr id="21254" name="Google Shape;21254;p82"/>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5" name="Google Shape;21255;p82"/>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6" name="Google Shape;21256;p82"/>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7" name="Google Shape;21257;p82"/>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8" name="Google Shape;21258;p82"/>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9" name="Google Shape;21259;p82"/>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0" name="Google Shape;21260;p82"/>
          <p:cNvGrpSpPr/>
          <p:nvPr/>
        </p:nvGrpSpPr>
        <p:grpSpPr>
          <a:xfrm>
            <a:off x="3678830" y="3447133"/>
            <a:ext cx="369164" cy="323297"/>
            <a:chOff x="3678830" y="3370933"/>
            <a:chExt cx="369164" cy="323297"/>
          </a:xfrm>
        </p:grpSpPr>
        <p:sp>
          <p:nvSpPr>
            <p:cNvPr id="21261" name="Google Shape;21261;p82"/>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2" name="Google Shape;21262;p82"/>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3" name="Google Shape;21263;p82"/>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4" name="Google Shape;21264;p82"/>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5" name="Google Shape;21265;p82"/>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6" name="Google Shape;21266;p82"/>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7" name="Google Shape;21267;p82"/>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8" name="Google Shape;21268;p82"/>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9" name="Google Shape;21269;p82"/>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0" name="Google Shape;21270;p82"/>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1" name="Google Shape;21271;p82"/>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72" name="Google Shape;21272;p82"/>
          <p:cNvGrpSpPr/>
          <p:nvPr/>
        </p:nvGrpSpPr>
        <p:grpSpPr>
          <a:xfrm>
            <a:off x="859265" y="3424375"/>
            <a:ext cx="312316" cy="368400"/>
            <a:chOff x="859265" y="3348175"/>
            <a:chExt cx="312316" cy="368400"/>
          </a:xfrm>
        </p:grpSpPr>
        <p:sp>
          <p:nvSpPr>
            <p:cNvPr id="21273" name="Google Shape;21273;p82"/>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4" name="Google Shape;21274;p82"/>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5" name="Google Shape;21275;p82"/>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6" name="Google Shape;21276;p82"/>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7" name="Google Shape;21277;p82"/>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78" name="Google Shape;21278;p82"/>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79" name="Google Shape;21279;p82"/>
          <p:cNvGrpSpPr/>
          <p:nvPr/>
        </p:nvGrpSpPr>
        <p:grpSpPr>
          <a:xfrm>
            <a:off x="2766374" y="3437213"/>
            <a:ext cx="330110" cy="308908"/>
            <a:chOff x="2766264" y="3394042"/>
            <a:chExt cx="294873" cy="275934"/>
          </a:xfrm>
        </p:grpSpPr>
        <p:sp>
          <p:nvSpPr>
            <p:cNvPr id="21280" name="Google Shape;21280;p82"/>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1" name="Google Shape;21281;p82"/>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2" name="Google Shape;21282;p82"/>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3" name="Google Shape;21283;p82"/>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84" name="Google Shape;21284;p82"/>
          <p:cNvGrpSpPr/>
          <p:nvPr/>
        </p:nvGrpSpPr>
        <p:grpSpPr>
          <a:xfrm>
            <a:off x="3214972" y="3435388"/>
            <a:ext cx="346406" cy="347552"/>
            <a:chOff x="3214972" y="3359188"/>
            <a:chExt cx="346406" cy="347552"/>
          </a:xfrm>
        </p:grpSpPr>
        <p:sp>
          <p:nvSpPr>
            <p:cNvPr id="21285" name="Google Shape;21285;p82"/>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6" name="Google Shape;21286;p82"/>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7" name="Google Shape;21287;p82"/>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8" name="Google Shape;21288;p82"/>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9" name="Google Shape;21289;p82"/>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0" name="Google Shape;21290;p82"/>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1" name="Google Shape;21291;p82"/>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2" name="Google Shape;21292;p82"/>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3" name="Google Shape;21293;p82"/>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4" name="Google Shape;21294;p82"/>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5" name="Google Shape;21295;p82"/>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6" name="Google Shape;21296;p82"/>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7" name="Google Shape;21297;p82"/>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8" name="Google Shape;21298;p82"/>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99" name="Google Shape;21299;p82"/>
          <p:cNvGrpSpPr/>
          <p:nvPr/>
        </p:nvGrpSpPr>
        <p:grpSpPr>
          <a:xfrm>
            <a:off x="4629306" y="3485393"/>
            <a:ext cx="367255" cy="244486"/>
            <a:chOff x="4629306" y="3409193"/>
            <a:chExt cx="367255" cy="244486"/>
          </a:xfrm>
        </p:grpSpPr>
        <p:sp>
          <p:nvSpPr>
            <p:cNvPr id="21300" name="Google Shape;21300;p82"/>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1" name="Google Shape;21301;p82"/>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2" name="Google Shape;21302;p82"/>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3" name="Google Shape;21303;p82"/>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4" name="Google Shape;21304;p82"/>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5" name="Google Shape;21305;p82"/>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6" name="Google Shape;21306;p82"/>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7" name="Google Shape;21307;p82"/>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8" name="Google Shape;21308;p82"/>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9" name="Google Shape;21309;p82"/>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10" name="Google Shape;21310;p82"/>
          <p:cNvGrpSpPr/>
          <p:nvPr/>
        </p:nvGrpSpPr>
        <p:grpSpPr>
          <a:xfrm>
            <a:off x="4193490" y="3426284"/>
            <a:ext cx="289939" cy="334661"/>
            <a:chOff x="4193490" y="3350084"/>
            <a:chExt cx="289939" cy="334661"/>
          </a:xfrm>
        </p:grpSpPr>
        <p:sp>
          <p:nvSpPr>
            <p:cNvPr id="21311" name="Google Shape;21311;p82"/>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2" name="Google Shape;21312;p82"/>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3" name="Google Shape;21313;p82"/>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4" name="Google Shape;21314;p82"/>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5" name="Google Shape;21315;p82"/>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6" name="Google Shape;21316;p82"/>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7" name="Google Shape;21317;p82"/>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8" name="Google Shape;21318;p82"/>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9" name="Google Shape;21319;p82"/>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0" name="Google Shape;21320;p82"/>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1" name="Google Shape;21321;p82"/>
          <p:cNvGrpSpPr/>
          <p:nvPr/>
        </p:nvGrpSpPr>
        <p:grpSpPr>
          <a:xfrm>
            <a:off x="6533281" y="3427430"/>
            <a:ext cx="357037" cy="357005"/>
            <a:chOff x="6533281" y="3351230"/>
            <a:chExt cx="357037" cy="357005"/>
          </a:xfrm>
        </p:grpSpPr>
        <p:sp>
          <p:nvSpPr>
            <p:cNvPr id="21322" name="Google Shape;21322;p82"/>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3" name="Google Shape;21323;p82"/>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4" name="Google Shape;21324;p82"/>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5" name="Google Shape;21325;p82"/>
          <p:cNvGrpSpPr/>
          <p:nvPr/>
        </p:nvGrpSpPr>
        <p:grpSpPr>
          <a:xfrm>
            <a:off x="6058441" y="3427430"/>
            <a:ext cx="357387" cy="357005"/>
            <a:chOff x="6058441" y="3351230"/>
            <a:chExt cx="357387" cy="357005"/>
          </a:xfrm>
        </p:grpSpPr>
        <p:sp>
          <p:nvSpPr>
            <p:cNvPr id="21326" name="Google Shape;21326;p82"/>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7" name="Google Shape;21327;p82"/>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8" name="Google Shape;21328;p82"/>
          <p:cNvGrpSpPr/>
          <p:nvPr/>
        </p:nvGrpSpPr>
        <p:grpSpPr>
          <a:xfrm>
            <a:off x="7957483" y="3427048"/>
            <a:ext cx="357387" cy="357387"/>
            <a:chOff x="7957483" y="3350848"/>
            <a:chExt cx="357387" cy="357387"/>
          </a:xfrm>
        </p:grpSpPr>
        <p:sp>
          <p:nvSpPr>
            <p:cNvPr id="21329" name="Google Shape;21329;p82"/>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0" name="Google Shape;21330;p82"/>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1" name="Google Shape;21331;p82"/>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2" name="Google Shape;21332;p82"/>
          <p:cNvGrpSpPr/>
          <p:nvPr/>
        </p:nvGrpSpPr>
        <p:grpSpPr>
          <a:xfrm>
            <a:off x="7007771" y="3427430"/>
            <a:ext cx="357387" cy="357005"/>
            <a:chOff x="7007771" y="3351230"/>
            <a:chExt cx="357387" cy="357005"/>
          </a:xfrm>
        </p:grpSpPr>
        <p:sp>
          <p:nvSpPr>
            <p:cNvPr id="21333" name="Google Shape;21333;p82"/>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4" name="Google Shape;21334;p82"/>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5" name="Google Shape;21335;p82"/>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6" name="Google Shape;21336;p82"/>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7" name="Google Shape;21337;p82"/>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8" name="Google Shape;21338;p82"/>
          <p:cNvGrpSpPr/>
          <p:nvPr/>
        </p:nvGrpSpPr>
        <p:grpSpPr>
          <a:xfrm>
            <a:off x="5108729" y="3427430"/>
            <a:ext cx="357005" cy="357005"/>
            <a:chOff x="5108729" y="3351230"/>
            <a:chExt cx="357005" cy="357005"/>
          </a:xfrm>
        </p:grpSpPr>
        <p:sp>
          <p:nvSpPr>
            <p:cNvPr id="21339" name="Google Shape;21339;p82"/>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0" name="Google Shape;21340;p82"/>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1" name="Google Shape;21341;p82"/>
          <p:cNvGrpSpPr/>
          <p:nvPr/>
        </p:nvGrpSpPr>
        <p:grpSpPr>
          <a:xfrm>
            <a:off x="5583569" y="3427430"/>
            <a:ext cx="357419" cy="357005"/>
            <a:chOff x="5583569" y="3351230"/>
            <a:chExt cx="357419" cy="357005"/>
          </a:xfrm>
        </p:grpSpPr>
        <p:sp>
          <p:nvSpPr>
            <p:cNvPr id="21342" name="Google Shape;21342;p82"/>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3" name="Google Shape;21343;p82"/>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4" name="Google Shape;21344;p82"/>
          <p:cNvGrpSpPr/>
          <p:nvPr/>
        </p:nvGrpSpPr>
        <p:grpSpPr>
          <a:xfrm>
            <a:off x="7482229" y="3427430"/>
            <a:ext cx="357419" cy="357005"/>
            <a:chOff x="7482229" y="3351230"/>
            <a:chExt cx="357419" cy="357005"/>
          </a:xfrm>
        </p:grpSpPr>
        <p:sp>
          <p:nvSpPr>
            <p:cNvPr id="21345" name="Google Shape;21345;p82"/>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6" name="Google Shape;21346;p82"/>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7" name="Google Shape;21347;p82"/>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8" name="Google Shape;21348;p82"/>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9" name="Google Shape;21349;p82"/>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50" name="Google Shape;21350;p82"/>
          <p:cNvGrpSpPr/>
          <p:nvPr/>
        </p:nvGrpSpPr>
        <p:grpSpPr>
          <a:xfrm>
            <a:off x="3764485" y="2966882"/>
            <a:ext cx="222874" cy="345737"/>
            <a:chOff x="3764485" y="2890682"/>
            <a:chExt cx="222874" cy="345737"/>
          </a:xfrm>
        </p:grpSpPr>
        <p:sp>
          <p:nvSpPr>
            <p:cNvPr id="21351" name="Google Shape;21351;p82"/>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2" name="Google Shape;21352;p82"/>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3" name="Google Shape;21353;p82"/>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54" name="Google Shape;21354;p82"/>
          <p:cNvGrpSpPr/>
          <p:nvPr/>
        </p:nvGrpSpPr>
        <p:grpSpPr>
          <a:xfrm>
            <a:off x="2238616" y="2984331"/>
            <a:ext cx="422596" cy="310382"/>
            <a:chOff x="2278533" y="2937377"/>
            <a:chExt cx="346788" cy="254704"/>
          </a:xfrm>
        </p:grpSpPr>
        <p:sp>
          <p:nvSpPr>
            <p:cNvPr id="21355" name="Google Shape;21355;p82"/>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6" name="Google Shape;21356;p82"/>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57" name="Google Shape;21357;p82"/>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58" name="Google Shape;21358;p82"/>
          <p:cNvGrpSpPr/>
          <p:nvPr/>
        </p:nvGrpSpPr>
        <p:grpSpPr>
          <a:xfrm>
            <a:off x="1836637" y="2967710"/>
            <a:ext cx="286152" cy="346438"/>
            <a:chOff x="1836637" y="2891510"/>
            <a:chExt cx="286152" cy="346438"/>
          </a:xfrm>
        </p:grpSpPr>
        <p:sp>
          <p:nvSpPr>
            <p:cNvPr id="21359" name="Google Shape;21359;p82"/>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0" name="Google Shape;21360;p82"/>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1" name="Google Shape;21361;p82"/>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2" name="Google Shape;21362;p82"/>
          <p:cNvGrpSpPr/>
          <p:nvPr/>
        </p:nvGrpSpPr>
        <p:grpSpPr>
          <a:xfrm>
            <a:off x="5585861" y="2982129"/>
            <a:ext cx="379764" cy="337684"/>
            <a:chOff x="5585861" y="2905929"/>
            <a:chExt cx="379764" cy="337684"/>
          </a:xfrm>
        </p:grpSpPr>
        <p:sp>
          <p:nvSpPr>
            <p:cNvPr id="21363" name="Google Shape;21363;p82"/>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4" name="Google Shape;21364;p82"/>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5" name="Google Shape;21365;p82"/>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6" name="Google Shape;21366;p82"/>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7" name="Google Shape;21367;p82"/>
          <p:cNvGrpSpPr/>
          <p:nvPr/>
        </p:nvGrpSpPr>
        <p:grpSpPr>
          <a:xfrm>
            <a:off x="1327676" y="2986680"/>
            <a:ext cx="347934" cy="310024"/>
            <a:chOff x="1327676" y="2910480"/>
            <a:chExt cx="347934" cy="310024"/>
          </a:xfrm>
        </p:grpSpPr>
        <p:sp>
          <p:nvSpPr>
            <p:cNvPr id="21368" name="Google Shape;21368;p82"/>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9" name="Google Shape;21369;p82"/>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0" name="Google Shape;21370;p82"/>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1" name="Google Shape;21371;p82"/>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2" name="Google Shape;21372;p82"/>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73" name="Google Shape;21373;p82"/>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74" name="Google Shape;21374;p82"/>
          <p:cNvGrpSpPr/>
          <p:nvPr/>
        </p:nvGrpSpPr>
        <p:grpSpPr>
          <a:xfrm>
            <a:off x="2753401" y="2945764"/>
            <a:ext cx="382828" cy="358601"/>
            <a:chOff x="2753373" y="2902523"/>
            <a:chExt cx="347552" cy="325557"/>
          </a:xfrm>
        </p:grpSpPr>
        <p:sp>
          <p:nvSpPr>
            <p:cNvPr id="21375" name="Google Shape;21375;p82"/>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6" name="Google Shape;21376;p82"/>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7" name="Google Shape;21377;p82"/>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8" name="Google Shape;21378;p82"/>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9" name="Google Shape;21379;p82"/>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0" name="Google Shape;21380;p82"/>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81" name="Google Shape;21381;p82"/>
          <p:cNvGrpSpPr/>
          <p:nvPr/>
        </p:nvGrpSpPr>
        <p:grpSpPr>
          <a:xfrm>
            <a:off x="849016" y="2979455"/>
            <a:ext cx="356655" cy="335425"/>
            <a:chOff x="849016" y="2903255"/>
            <a:chExt cx="356655" cy="335425"/>
          </a:xfrm>
        </p:grpSpPr>
        <p:sp>
          <p:nvSpPr>
            <p:cNvPr id="21382" name="Google Shape;21382;p82"/>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3" name="Google Shape;21383;p82"/>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4" name="Google Shape;21384;p82"/>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5" name="Google Shape;21385;p82"/>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6" name="Google Shape;21386;p82"/>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7" name="Google Shape;21387;p82"/>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8" name="Google Shape;21388;p82"/>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9" name="Google Shape;21389;p82"/>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0" name="Google Shape;21390;p82"/>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1" name="Google Shape;21391;p82"/>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2" name="Google Shape;21392;p82"/>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3" name="Google Shape;21393;p82"/>
          <p:cNvGrpSpPr/>
          <p:nvPr/>
        </p:nvGrpSpPr>
        <p:grpSpPr>
          <a:xfrm>
            <a:off x="4210933" y="3002977"/>
            <a:ext cx="280072" cy="275520"/>
            <a:chOff x="4210933" y="2926777"/>
            <a:chExt cx="280072" cy="275520"/>
          </a:xfrm>
        </p:grpSpPr>
        <p:sp>
          <p:nvSpPr>
            <p:cNvPr id="21394" name="Google Shape;21394;p82"/>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5" name="Google Shape;21395;p82"/>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6" name="Google Shape;21396;p82"/>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7" name="Google Shape;21397;p82"/>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8" name="Google Shape;21398;p82"/>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9" name="Google Shape;21399;p82"/>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0" name="Google Shape;21400;p82"/>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1" name="Google Shape;21401;p82"/>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2" name="Google Shape;21402;p82"/>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3" name="Google Shape;21403;p82"/>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4" name="Google Shape;21404;p82"/>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5" name="Google Shape;21405;p82"/>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6" name="Google Shape;21406;p82"/>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7" name="Google Shape;21407;p82"/>
          <p:cNvGrpSpPr/>
          <p:nvPr/>
        </p:nvGrpSpPr>
        <p:grpSpPr>
          <a:xfrm>
            <a:off x="4667216" y="2991582"/>
            <a:ext cx="320273" cy="318395"/>
            <a:chOff x="4667216" y="2915382"/>
            <a:chExt cx="320273" cy="318395"/>
          </a:xfrm>
        </p:grpSpPr>
        <p:sp>
          <p:nvSpPr>
            <p:cNvPr id="21408" name="Google Shape;21408;p82"/>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9" name="Google Shape;21409;p82"/>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0" name="Google Shape;21410;p82"/>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1" name="Google Shape;21411;p82"/>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2" name="Google Shape;21412;p82"/>
          <p:cNvGrpSpPr/>
          <p:nvPr/>
        </p:nvGrpSpPr>
        <p:grpSpPr>
          <a:xfrm>
            <a:off x="5170480" y="3010839"/>
            <a:ext cx="261929" cy="280550"/>
            <a:chOff x="5170480" y="2934639"/>
            <a:chExt cx="261929" cy="280550"/>
          </a:xfrm>
        </p:grpSpPr>
        <p:sp>
          <p:nvSpPr>
            <p:cNvPr id="21413" name="Google Shape;21413;p82"/>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4" name="Google Shape;21414;p82"/>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5" name="Google Shape;21415;p82"/>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6" name="Google Shape;21416;p82"/>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7" name="Google Shape;21417;p82"/>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8" name="Google Shape;21418;p82"/>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9" name="Google Shape;21419;p82"/>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0" name="Google Shape;21420;p82"/>
          <p:cNvGrpSpPr/>
          <p:nvPr/>
        </p:nvGrpSpPr>
        <p:grpSpPr>
          <a:xfrm>
            <a:off x="6069423" y="2968091"/>
            <a:ext cx="362321" cy="364231"/>
            <a:chOff x="6069423" y="2891892"/>
            <a:chExt cx="362321" cy="364231"/>
          </a:xfrm>
        </p:grpSpPr>
        <p:sp>
          <p:nvSpPr>
            <p:cNvPr id="21421" name="Google Shape;21421;p82"/>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2" name="Google Shape;21422;p82"/>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3" name="Google Shape;21423;p82"/>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4" name="Google Shape;21424;p82"/>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5" name="Google Shape;21425;p82"/>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6" name="Google Shape;21426;p82"/>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7" name="Google Shape;21427;p82"/>
          <p:cNvGrpSpPr/>
          <p:nvPr/>
        </p:nvGrpSpPr>
        <p:grpSpPr>
          <a:xfrm>
            <a:off x="6571955" y="2995370"/>
            <a:ext cx="308878" cy="311170"/>
            <a:chOff x="6571955" y="2919170"/>
            <a:chExt cx="308878" cy="311170"/>
          </a:xfrm>
        </p:grpSpPr>
        <p:sp>
          <p:nvSpPr>
            <p:cNvPr id="21428" name="Google Shape;21428;p82"/>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9" name="Google Shape;21429;p82"/>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0" name="Google Shape;21430;p82"/>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1" name="Google Shape;21431;p82"/>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2" name="Google Shape;21432;p82"/>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3" name="Google Shape;21433;p82"/>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4" name="Google Shape;21434;p82"/>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5" name="Google Shape;21435;p82"/>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6" name="Google Shape;21436;p82"/>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7" name="Google Shape;21437;p82"/>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8" name="Google Shape;21438;p82"/>
          <p:cNvGrpSpPr/>
          <p:nvPr/>
        </p:nvGrpSpPr>
        <p:grpSpPr>
          <a:xfrm>
            <a:off x="7500054" y="3010935"/>
            <a:ext cx="350576" cy="280454"/>
            <a:chOff x="7500054" y="2934735"/>
            <a:chExt cx="350576" cy="280454"/>
          </a:xfrm>
        </p:grpSpPr>
        <p:sp>
          <p:nvSpPr>
            <p:cNvPr id="21439" name="Google Shape;21439;p82"/>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0" name="Google Shape;21440;p82"/>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1" name="Google Shape;21441;p82"/>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2" name="Google Shape;21442;p82"/>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3" name="Google Shape;21443;p82"/>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4" name="Google Shape;21444;p82"/>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5" name="Google Shape;21445;p82"/>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6" name="Google Shape;21446;p82"/>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47" name="Google Shape;21447;p82"/>
          <p:cNvGrpSpPr/>
          <p:nvPr/>
        </p:nvGrpSpPr>
        <p:grpSpPr>
          <a:xfrm>
            <a:off x="7024430" y="2950862"/>
            <a:ext cx="332012" cy="355454"/>
            <a:chOff x="7055134" y="2919170"/>
            <a:chExt cx="290321" cy="310820"/>
          </a:xfrm>
        </p:grpSpPr>
        <p:sp>
          <p:nvSpPr>
            <p:cNvPr id="21448" name="Google Shape;21448;p82"/>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9" name="Google Shape;21449;p82"/>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0" name="Google Shape;21450;p82"/>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1" name="Google Shape;21451;p82"/>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2" name="Google Shape;21452;p82"/>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3" name="Google Shape;21453;p82"/>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4" name="Google Shape;21454;p82"/>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5" name="Google Shape;21455;p82"/>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6" name="Google Shape;21456;p82"/>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7" name="Google Shape;21457;p82"/>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8" name="Google Shape;21458;p82"/>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9" name="Google Shape;21459;p82"/>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0" name="Google Shape;21460;p82"/>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1" name="Google Shape;21461;p82"/>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2" name="Google Shape;21462;p82"/>
          <p:cNvGrpSpPr/>
          <p:nvPr/>
        </p:nvGrpSpPr>
        <p:grpSpPr>
          <a:xfrm>
            <a:off x="7985143" y="2976813"/>
            <a:ext cx="330109" cy="347552"/>
            <a:chOff x="7985143" y="2900613"/>
            <a:chExt cx="330109" cy="347552"/>
          </a:xfrm>
        </p:grpSpPr>
        <p:sp>
          <p:nvSpPr>
            <p:cNvPr id="21463" name="Google Shape;21463;p82"/>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4" name="Google Shape;21464;p82"/>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5" name="Google Shape;21465;p82"/>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6" name="Google Shape;21466;p82"/>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7" name="Google Shape;21467;p82"/>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8" name="Google Shape;21468;p82"/>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9" name="Google Shape;21469;p82"/>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0" name="Google Shape;21470;p82"/>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1" name="Google Shape;21471;p82"/>
          <p:cNvGrpSpPr/>
          <p:nvPr/>
        </p:nvGrpSpPr>
        <p:grpSpPr>
          <a:xfrm>
            <a:off x="7990840" y="2511426"/>
            <a:ext cx="354363" cy="353631"/>
            <a:chOff x="7990840" y="2435226"/>
            <a:chExt cx="354363" cy="353631"/>
          </a:xfrm>
        </p:grpSpPr>
        <p:sp>
          <p:nvSpPr>
            <p:cNvPr id="21472" name="Google Shape;21472;p82"/>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3" name="Google Shape;21473;p82"/>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4" name="Google Shape;21474;p82"/>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5" name="Google Shape;21475;p82"/>
          <p:cNvGrpSpPr/>
          <p:nvPr/>
        </p:nvGrpSpPr>
        <p:grpSpPr>
          <a:xfrm>
            <a:off x="1817317" y="2556530"/>
            <a:ext cx="350958" cy="263043"/>
            <a:chOff x="1817317" y="2480330"/>
            <a:chExt cx="350958" cy="263043"/>
          </a:xfrm>
        </p:grpSpPr>
        <p:sp>
          <p:nvSpPr>
            <p:cNvPr id="21476" name="Google Shape;21476;p82"/>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7" name="Google Shape;21477;p82"/>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8" name="Google Shape;21478;p82"/>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9" name="Google Shape;21479;p82"/>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0" name="Google Shape;21480;p82"/>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1" name="Google Shape;21481;p82"/>
          <p:cNvGrpSpPr/>
          <p:nvPr/>
        </p:nvGrpSpPr>
        <p:grpSpPr>
          <a:xfrm>
            <a:off x="1341727" y="2559549"/>
            <a:ext cx="419913" cy="308109"/>
            <a:chOff x="1341727" y="2483349"/>
            <a:chExt cx="419913" cy="308109"/>
          </a:xfrm>
        </p:grpSpPr>
        <p:sp>
          <p:nvSpPr>
            <p:cNvPr id="21482" name="Google Shape;21482;p82"/>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3" name="Google Shape;21483;p82"/>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4" name="Google Shape;21484;p82"/>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5" name="Google Shape;21485;p82"/>
          <p:cNvGrpSpPr/>
          <p:nvPr/>
        </p:nvGrpSpPr>
        <p:grpSpPr>
          <a:xfrm>
            <a:off x="854332" y="2523936"/>
            <a:ext cx="376358" cy="330109"/>
            <a:chOff x="854332" y="2447736"/>
            <a:chExt cx="376358" cy="330109"/>
          </a:xfrm>
        </p:grpSpPr>
        <p:sp>
          <p:nvSpPr>
            <p:cNvPr id="21486" name="Google Shape;21486;p82"/>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7" name="Google Shape;21487;p82"/>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8" name="Google Shape;21488;p82"/>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9" name="Google Shape;21489;p82"/>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0" name="Google Shape;21490;p82"/>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1" name="Google Shape;21491;p82"/>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2" name="Google Shape;21492;p82"/>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3" name="Google Shape;21493;p82"/>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4" name="Google Shape;21494;p82"/>
          <p:cNvGrpSpPr/>
          <p:nvPr/>
        </p:nvGrpSpPr>
        <p:grpSpPr>
          <a:xfrm>
            <a:off x="4206763" y="2527151"/>
            <a:ext cx="322151" cy="322374"/>
            <a:chOff x="4206763" y="2450951"/>
            <a:chExt cx="322151" cy="322374"/>
          </a:xfrm>
        </p:grpSpPr>
        <p:sp>
          <p:nvSpPr>
            <p:cNvPr id="21495" name="Google Shape;21495;p82"/>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6" name="Google Shape;21496;p82"/>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7" name="Google Shape;21497;p82"/>
          <p:cNvGrpSpPr/>
          <p:nvPr/>
        </p:nvGrpSpPr>
        <p:grpSpPr>
          <a:xfrm>
            <a:off x="7528096" y="2526259"/>
            <a:ext cx="327976" cy="324316"/>
            <a:chOff x="7528096" y="2450059"/>
            <a:chExt cx="327976" cy="324316"/>
          </a:xfrm>
        </p:grpSpPr>
        <p:sp>
          <p:nvSpPr>
            <p:cNvPr id="21498" name="Google Shape;21498;p82"/>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9" name="Google Shape;21499;p82"/>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0" name="Google Shape;21500;p82"/>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1" name="Google Shape;21501;p82"/>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2" name="Google Shape;21502;p82"/>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03" name="Google Shape;21503;p82"/>
          <p:cNvGrpSpPr/>
          <p:nvPr/>
        </p:nvGrpSpPr>
        <p:grpSpPr>
          <a:xfrm>
            <a:off x="7077129" y="2588742"/>
            <a:ext cx="282364" cy="198619"/>
            <a:chOff x="7077129" y="2512542"/>
            <a:chExt cx="282364" cy="198619"/>
          </a:xfrm>
        </p:grpSpPr>
        <p:sp>
          <p:nvSpPr>
            <p:cNvPr id="21504" name="Google Shape;21504;p82"/>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5" name="Google Shape;21505;p82"/>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6" name="Google Shape;21506;p82"/>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7" name="Google Shape;21507;p82"/>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8" name="Google Shape;21508;p82"/>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9" name="Google Shape;21509;p82"/>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0" name="Google Shape;21510;p82"/>
          <p:cNvGrpSpPr/>
          <p:nvPr/>
        </p:nvGrpSpPr>
        <p:grpSpPr>
          <a:xfrm>
            <a:off x="3725461" y="2520912"/>
            <a:ext cx="334279" cy="334661"/>
            <a:chOff x="3725461" y="2444712"/>
            <a:chExt cx="334279" cy="334661"/>
          </a:xfrm>
        </p:grpSpPr>
        <p:sp>
          <p:nvSpPr>
            <p:cNvPr id="21511" name="Google Shape;21511;p82"/>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2" name="Google Shape;21512;p82"/>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3" name="Google Shape;21513;p82"/>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4" name="Google Shape;21514;p82"/>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5" name="Google Shape;21515;p82"/>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6" name="Google Shape;21516;p82"/>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7" name="Google Shape;21517;p82"/>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8" name="Google Shape;21518;p82"/>
          <p:cNvGrpSpPr/>
          <p:nvPr/>
        </p:nvGrpSpPr>
        <p:grpSpPr>
          <a:xfrm>
            <a:off x="6577238" y="2533421"/>
            <a:ext cx="332019" cy="310788"/>
            <a:chOff x="6577238" y="2457221"/>
            <a:chExt cx="332019" cy="310788"/>
          </a:xfrm>
        </p:grpSpPr>
        <p:sp>
          <p:nvSpPr>
            <p:cNvPr id="21519" name="Google Shape;21519;p82"/>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0" name="Google Shape;21520;p82"/>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1" name="Google Shape;21521;p82"/>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2" name="Google Shape;21522;p82"/>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3" name="Google Shape;21523;p82"/>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4" name="Google Shape;21524;p82"/>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25" name="Google Shape;21525;p82"/>
          <p:cNvGrpSpPr/>
          <p:nvPr/>
        </p:nvGrpSpPr>
        <p:grpSpPr>
          <a:xfrm>
            <a:off x="2818561" y="2515978"/>
            <a:ext cx="247892" cy="346024"/>
            <a:chOff x="2818561" y="2439778"/>
            <a:chExt cx="247892" cy="346024"/>
          </a:xfrm>
        </p:grpSpPr>
        <p:sp>
          <p:nvSpPr>
            <p:cNvPr id="21526" name="Google Shape;21526;p82"/>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7" name="Google Shape;21527;p82"/>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8" name="Google Shape;21528;p82"/>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9" name="Google Shape;21529;p82"/>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0" name="Google Shape;21530;p82"/>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1" name="Google Shape;21531;p82"/>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2" name="Google Shape;21532;p82"/>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3" name="Google Shape;21533;p82"/>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4" name="Google Shape;21534;p82"/>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5" name="Google Shape;21535;p82"/>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6" name="Google Shape;21536;p82"/>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7" name="Google Shape;21537;p82"/>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38" name="Google Shape;21538;p82"/>
          <p:cNvGrpSpPr/>
          <p:nvPr/>
        </p:nvGrpSpPr>
        <p:grpSpPr>
          <a:xfrm>
            <a:off x="3207778" y="2550832"/>
            <a:ext cx="419933" cy="275170"/>
            <a:chOff x="3207778" y="2474632"/>
            <a:chExt cx="419933" cy="275170"/>
          </a:xfrm>
        </p:grpSpPr>
        <p:sp>
          <p:nvSpPr>
            <p:cNvPr id="21539" name="Google Shape;21539;p82"/>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0" name="Google Shape;21540;p82"/>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1" name="Google Shape;21541;p82"/>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2" name="Google Shape;21542;p82"/>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3" name="Google Shape;21543;p82"/>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4" name="Google Shape;21544;p82"/>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5" name="Google Shape;21545;p82"/>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6" name="Google Shape;21546;p82"/>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7" name="Google Shape;21547;p82"/>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8" name="Google Shape;21548;p82"/>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9" name="Google Shape;21549;p82"/>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0" name="Google Shape;21550;p82"/>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1" name="Google Shape;21551;p82"/>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2" name="Google Shape;21552;p82"/>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3" name="Google Shape;21553;p82"/>
          <p:cNvGrpSpPr/>
          <p:nvPr/>
        </p:nvGrpSpPr>
        <p:grpSpPr>
          <a:xfrm>
            <a:off x="6099375" y="2532275"/>
            <a:ext cx="337684" cy="314194"/>
            <a:chOff x="6099375" y="2456075"/>
            <a:chExt cx="337684" cy="314194"/>
          </a:xfrm>
        </p:grpSpPr>
        <p:sp>
          <p:nvSpPr>
            <p:cNvPr id="21554" name="Google Shape;21554;p82"/>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5" name="Google Shape;21555;p82"/>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6" name="Google Shape;21556;p82"/>
          <p:cNvGrpSpPr/>
          <p:nvPr/>
        </p:nvGrpSpPr>
        <p:grpSpPr>
          <a:xfrm>
            <a:off x="2312623" y="2544784"/>
            <a:ext cx="312698" cy="286534"/>
            <a:chOff x="2312623" y="2468584"/>
            <a:chExt cx="312698" cy="286534"/>
          </a:xfrm>
        </p:grpSpPr>
        <p:sp>
          <p:nvSpPr>
            <p:cNvPr id="21557" name="Google Shape;21557;p82"/>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8" name="Google Shape;21558;p82"/>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9" name="Google Shape;21559;p82"/>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60" name="Google Shape;21560;p82"/>
          <p:cNvGrpSpPr/>
          <p:nvPr/>
        </p:nvGrpSpPr>
        <p:grpSpPr>
          <a:xfrm>
            <a:off x="5618805" y="2517124"/>
            <a:ext cx="345292" cy="342618"/>
            <a:chOff x="5618805" y="2440924"/>
            <a:chExt cx="345292" cy="342618"/>
          </a:xfrm>
        </p:grpSpPr>
        <p:sp>
          <p:nvSpPr>
            <p:cNvPr id="21561" name="Google Shape;21561;p82"/>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2" name="Google Shape;21562;p82"/>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3" name="Google Shape;21563;p82"/>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4" name="Google Shape;21564;p82"/>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5" name="Google Shape;21565;p82"/>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66" name="Google Shape;21566;p82"/>
          <p:cNvGrpSpPr/>
          <p:nvPr/>
        </p:nvGrpSpPr>
        <p:grpSpPr>
          <a:xfrm>
            <a:off x="4653179" y="2522790"/>
            <a:ext cx="377886" cy="331255"/>
            <a:chOff x="4653179" y="2446590"/>
            <a:chExt cx="377886" cy="331255"/>
          </a:xfrm>
        </p:grpSpPr>
        <p:sp>
          <p:nvSpPr>
            <p:cNvPr id="21567" name="Google Shape;21567;p82"/>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8" name="Google Shape;21568;p82"/>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9" name="Google Shape;21569;p82"/>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0" name="Google Shape;21570;p82"/>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71" name="Google Shape;21571;p82"/>
          <p:cNvGrpSpPr/>
          <p:nvPr/>
        </p:nvGrpSpPr>
        <p:grpSpPr>
          <a:xfrm>
            <a:off x="5184517" y="2535681"/>
            <a:ext cx="252062" cy="305122"/>
            <a:chOff x="5184517" y="2459481"/>
            <a:chExt cx="252062" cy="305122"/>
          </a:xfrm>
        </p:grpSpPr>
        <p:sp>
          <p:nvSpPr>
            <p:cNvPr id="21572" name="Google Shape;21572;p82"/>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3" name="Google Shape;21573;p82"/>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4" name="Google Shape;21574;p82"/>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5" name="Google Shape;21575;p82"/>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6" name="Google Shape;21576;p82"/>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7" name="Google Shape;21577;p82"/>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78" name="Google Shape;21578;p82"/>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79" name="Google Shape;21579;p82"/>
          <p:cNvGrpSpPr/>
          <p:nvPr/>
        </p:nvGrpSpPr>
        <p:grpSpPr>
          <a:xfrm>
            <a:off x="6155459" y="2045308"/>
            <a:ext cx="249770" cy="363849"/>
            <a:chOff x="6155459" y="1969108"/>
            <a:chExt cx="249770" cy="363849"/>
          </a:xfrm>
        </p:grpSpPr>
        <p:sp>
          <p:nvSpPr>
            <p:cNvPr id="21580" name="Google Shape;21580;p82"/>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1" name="Google Shape;21581;p82"/>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2" name="Google Shape;21582;p82"/>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3" name="Google Shape;21583;p82"/>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4" name="Google Shape;21584;p82"/>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5" name="Google Shape;21585;p82"/>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6" name="Google Shape;21586;p82"/>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7" name="Google Shape;21587;p82"/>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8" name="Google Shape;21588;p82"/>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9" name="Google Shape;21589;p82"/>
          <p:cNvGrpSpPr/>
          <p:nvPr/>
        </p:nvGrpSpPr>
        <p:grpSpPr>
          <a:xfrm>
            <a:off x="2280029" y="2046804"/>
            <a:ext cx="353631" cy="354395"/>
            <a:chOff x="2280029" y="1970604"/>
            <a:chExt cx="353631" cy="354395"/>
          </a:xfrm>
        </p:grpSpPr>
        <p:sp>
          <p:nvSpPr>
            <p:cNvPr id="21590" name="Google Shape;21590;p82"/>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1" name="Google Shape;21591;p82"/>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2" name="Google Shape;21592;p82"/>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3" name="Google Shape;21593;p82"/>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94" name="Google Shape;21594;p82"/>
          <p:cNvGrpSpPr/>
          <p:nvPr/>
        </p:nvGrpSpPr>
        <p:grpSpPr>
          <a:xfrm>
            <a:off x="8065100" y="2076374"/>
            <a:ext cx="255086" cy="301685"/>
            <a:chOff x="8065100" y="2000174"/>
            <a:chExt cx="255086" cy="301685"/>
          </a:xfrm>
        </p:grpSpPr>
        <p:sp>
          <p:nvSpPr>
            <p:cNvPr id="21595" name="Google Shape;21595;p82"/>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6" name="Google Shape;21596;p82"/>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7" name="Google Shape;21597;p82"/>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8" name="Google Shape;21598;p82"/>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99" name="Google Shape;21599;p82"/>
          <p:cNvGrpSpPr/>
          <p:nvPr/>
        </p:nvGrpSpPr>
        <p:grpSpPr>
          <a:xfrm>
            <a:off x="6633705" y="2045308"/>
            <a:ext cx="249420" cy="363849"/>
            <a:chOff x="6633705" y="1969108"/>
            <a:chExt cx="249420" cy="363849"/>
          </a:xfrm>
        </p:grpSpPr>
        <p:sp>
          <p:nvSpPr>
            <p:cNvPr id="21600" name="Google Shape;21600;p82"/>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1" name="Google Shape;21601;p82"/>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2" name="Google Shape;21602;p82"/>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3" name="Google Shape;21603;p82"/>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4" name="Google Shape;21604;p82"/>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5" name="Google Shape;21605;p82"/>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6" name="Google Shape;21606;p82"/>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7" name="Google Shape;21607;p82"/>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08" name="Google Shape;21608;p82"/>
          <p:cNvGrpSpPr/>
          <p:nvPr/>
        </p:nvGrpSpPr>
        <p:grpSpPr>
          <a:xfrm>
            <a:off x="5211031" y="2045308"/>
            <a:ext cx="226661" cy="363467"/>
            <a:chOff x="5211031" y="1969108"/>
            <a:chExt cx="226661" cy="363467"/>
          </a:xfrm>
        </p:grpSpPr>
        <p:sp>
          <p:nvSpPr>
            <p:cNvPr id="21609" name="Google Shape;21609;p82"/>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0" name="Google Shape;21610;p82"/>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1" name="Google Shape;21611;p82"/>
          <p:cNvGrpSpPr/>
          <p:nvPr/>
        </p:nvGrpSpPr>
        <p:grpSpPr>
          <a:xfrm>
            <a:off x="3712952" y="2046804"/>
            <a:ext cx="354363" cy="354395"/>
            <a:chOff x="3712952" y="1970604"/>
            <a:chExt cx="354363" cy="354395"/>
          </a:xfrm>
        </p:grpSpPr>
        <p:sp>
          <p:nvSpPr>
            <p:cNvPr id="21612" name="Google Shape;21612;p82"/>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3" name="Google Shape;21613;p82"/>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4" name="Google Shape;21614;p82"/>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5" name="Google Shape;21615;p82"/>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6" name="Google Shape;21616;p82"/>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7" name="Google Shape;21617;p82"/>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8" name="Google Shape;21618;p82"/>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9" name="Google Shape;21619;p82"/>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0" name="Google Shape;21620;p82"/>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21" name="Google Shape;21621;p82"/>
          <p:cNvGrpSpPr/>
          <p:nvPr/>
        </p:nvGrpSpPr>
        <p:grpSpPr>
          <a:xfrm>
            <a:off x="3235438" y="2046804"/>
            <a:ext cx="354363" cy="354745"/>
            <a:chOff x="3235438" y="1970604"/>
            <a:chExt cx="354363" cy="354745"/>
          </a:xfrm>
        </p:grpSpPr>
        <p:sp>
          <p:nvSpPr>
            <p:cNvPr id="21622" name="Google Shape;21622;p82"/>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3" name="Google Shape;21623;p82"/>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4" name="Google Shape;21624;p82"/>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5" name="Google Shape;21625;p82"/>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6" name="Google Shape;21626;p82"/>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7" name="Google Shape;21627;p82"/>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8" name="Google Shape;21628;p82"/>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9" name="Google Shape;21629;p82"/>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0" name="Google Shape;21630;p82"/>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1" name="Google Shape;21631;p82"/>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2" name="Google Shape;21632;p82"/>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3" name="Google Shape;21633;p82"/>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4" name="Google Shape;21634;p82"/>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35" name="Google Shape;21635;p82"/>
          <p:cNvGrpSpPr/>
          <p:nvPr/>
        </p:nvGrpSpPr>
        <p:grpSpPr>
          <a:xfrm>
            <a:off x="1329585" y="2066125"/>
            <a:ext cx="341472" cy="335074"/>
            <a:chOff x="1329585" y="1989925"/>
            <a:chExt cx="341472" cy="335074"/>
          </a:xfrm>
        </p:grpSpPr>
        <p:sp>
          <p:nvSpPr>
            <p:cNvPr id="21636" name="Google Shape;21636;p82"/>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7" name="Google Shape;21637;p82"/>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8" name="Google Shape;21638;p82"/>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39" name="Google Shape;21639;p82"/>
          <p:cNvGrpSpPr/>
          <p:nvPr/>
        </p:nvGrpSpPr>
        <p:grpSpPr>
          <a:xfrm>
            <a:off x="5591871" y="2066106"/>
            <a:ext cx="416649" cy="325597"/>
            <a:chOff x="5626763" y="2013829"/>
            <a:chExt cx="351722" cy="274788"/>
          </a:xfrm>
        </p:grpSpPr>
        <p:sp>
          <p:nvSpPr>
            <p:cNvPr id="21640" name="Google Shape;21640;p82"/>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1" name="Google Shape;21641;p82"/>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2" name="Google Shape;21642;p82"/>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3" name="Google Shape;21643;p82"/>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4" name="Google Shape;21644;p82"/>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5" name="Google Shape;21645;p82"/>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6" name="Google Shape;21646;p82"/>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7" name="Google Shape;21647;p82"/>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8" name="Google Shape;21648;p82"/>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9" name="Google Shape;21649;p82"/>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50" name="Google Shape;21650;p82"/>
          <p:cNvGrpSpPr/>
          <p:nvPr/>
        </p:nvGrpSpPr>
        <p:grpSpPr>
          <a:xfrm>
            <a:off x="7576605" y="2060077"/>
            <a:ext cx="276698" cy="333133"/>
            <a:chOff x="7576605" y="1983877"/>
            <a:chExt cx="276698" cy="333133"/>
          </a:xfrm>
        </p:grpSpPr>
        <p:sp>
          <p:nvSpPr>
            <p:cNvPr id="21651" name="Google Shape;21651;p82"/>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2" name="Google Shape;21652;p82"/>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53" name="Google Shape;21653;p82"/>
          <p:cNvGrpSpPr/>
          <p:nvPr/>
        </p:nvGrpSpPr>
        <p:grpSpPr>
          <a:xfrm>
            <a:off x="853568" y="2051738"/>
            <a:ext cx="337334" cy="353599"/>
            <a:chOff x="853568" y="1975538"/>
            <a:chExt cx="337334" cy="353599"/>
          </a:xfrm>
        </p:grpSpPr>
        <p:sp>
          <p:nvSpPr>
            <p:cNvPr id="21654" name="Google Shape;21654;p82"/>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5" name="Google Shape;21655;p82"/>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6" name="Google Shape;21656;p82"/>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7" name="Google Shape;21657;p82"/>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58" name="Google Shape;21658;p82"/>
          <p:cNvGrpSpPr/>
          <p:nvPr/>
        </p:nvGrpSpPr>
        <p:grpSpPr>
          <a:xfrm>
            <a:off x="2770052" y="2085828"/>
            <a:ext cx="327085" cy="277080"/>
            <a:chOff x="2770052" y="2009628"/>
            <a:chExt cx="327085" cy="277080"/>
          </a:xfrm>
        </p:grpSpPr>
        <p:sp>
          <p:nvSpPr>
            <p:cNvPr id="21659" name="Google Shape;21659;p82"/>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0" name="Google Shape;21660;p82"/>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61" name="Google Shape;21661;p82"/>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62" name="Google Shape;21662;p82"/>
          <p:cNvGrpSpPr/>
          <p:nvPr/>
        </p:nvGrpSpPr>
        <p:grpSpPr>
          <a:xfrm>
            <a:off x="4195399" y="2046804"/>
            <a:ext cx="344878" cy="343573"/>
            <a:chOff x="4195399" y="1970604"/>
            <a:chExt cx="344878" cy="343573"/>
          </a:xfrm>
        </p:grpSpPr>
        <p:sp>
          <p:nvSpPr>
            <p:cNvPr id="21663" name="Google Shape;21663;p82"/>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4" name="Google Shape;21664;p82"/>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5" name="Google Shape;21665;p82"/>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6" name="Google Shape;21666;p82"/>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67" name="Google Shape;21667;p82"/>
          <p:cNvGrpSpPr/>
          <p:nvPr/>
        </p:nvGrpSpPr>
        <p:grpSpPr>
          <a:xfrm>
            <a:off x="4674791" y="2053647"/>
            <a:ext cx="344528" cy="344114"/>
            <a:chOff x="4674791" y="1977447"/>
            <a:chExt cx="344528" cy="344114"/>
          </a:xfrm>
        </p:grpSpPr>
        <p:sp>
          <p:nvSpPr>
            <p:cNvPr id="21668" name="Google Shape;21668;p82"/>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9" name="Google Shape;21669;p82"/>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0" name="Google Shape;21670;p82"/>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1" name="Google Shape;21671;p82"/>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2" name="Google Shape;21672;p82"/>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3" name="Google Shape;21673;p82"/>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4" name="Google Shape;21674;p82"/>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5" name="Google Shape;21675;p82"/>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6" name="Google Shape;21676;p82"/>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7" name="Google Shape;21677;p82"/>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8" name="Google Shape;21678;p82"/>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9" name="Google Shape;21679;p82"/>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0" name="Google Shape;21680;p82"/>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1" name="Google Shape;21681;p82"/>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2" name="Google Shape;21682;p82"/>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3" name="Google Shape;21683;p82"/>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4" name="Google Shape;21684;p82"/>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5" name="Google Shape;21685;p82"/>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6" name="Google Shape;21686;p82"/>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7" name="Google Shape;21687;p82"/>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8" name="Google Shape;21688;p82"/>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9" name="Google Shape;21689;p82"/>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0" name="Google Shape;21690;p82"/>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1" name="Google Shape;21691;p82"/>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2" name="Google Shape;21692;p82"/>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3" name="Google Shape;21693;p82"/>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94" name="Google Shape;21694;p82"/>
          <p:cNvGrpSpPr/>
          <p:nvPr/>
        </p:nvGrpSpPr>
        <p:grpSpPr>
          <a:xfrm>
            <a:off x="6083810" y="1623497"/>
            <a:ext cx="382819" cy="310788"/>
            <a:chOff x="6083810" y="1547297"/>
            <a:chExt cx="382819" cy="310788"/>
          </a:xfrm>
        </p:grpSpPr>
        <p:sp>
          <p:nvSpPr>
            <p:cNvPr id="21695" name="Google Shape;21695;p82"/>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6" name="Google Shape;21696;p82"/>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7" name="Google Shape;21697;p82"/>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8" name="Google Shape;21698;p82"/>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9" name="Google Shape;21699;p82"/>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0" name="Google Shape;21700;p82"/>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1" name="Google Shape;21701;p82"/>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2" name="Google Shape;21702;p82"/>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3" name="Google Shape;21703;p82"/>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4" name="Google Shape;21704;p82"/>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5" name="Google Shape;21705;p82"/>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6" name="Google Shape;21706;p82"/>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7" name="Google Shape;21707;p82"/>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8" name="Google Shape;21708;p82"/>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9" name="Google Shape;21709;p82"/>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0" name="Google Shape;21710;p82"/>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1" name="Google Shape;21711;p82"/>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2" name="Google Shape;21712;p82"/>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3" name="Google Shape;21713;p82"/>
          <p:cNvGrpSpPr/>
          <p:nvPr/>
        </p:nvGrpSpPr>
        <p:grpSpPr>
          <a:xfrm>
            <a:off x="6558300" y="1614393"/>
            <a:ext cx="382788" cy="328613"/>
            <a:chOff x="6558300" y="1538193"/>
            <a:chExt cx="382788" cy="328613"/>
          </a:xfrm>
        </p:grpSpPr>
        <p:sp>
          <p:nvSpPr>
            <p:cNvPr id="21714" name="Google Shape;21714;p82"/>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5" name="Google Shape;21715;p82"/>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6" name="Google Shape;21716;p82"/>
          <p:cNvGrpSpPr/>
          <p:nvPr/>
        </p:nvGrpSpPr>
        <p:grpSpPr>
          <a:xfrm>
            <a:off x="5194002" y="1587497"/>
            <a:ext cx="259605" cy="346024"/>
            <a:chOff x="5194002" y="1511297"/>
            <a:chExt cx="259605" cy="346024"/>
          </a:xfrm>
        </p:grpSpPr>
        <p:sp>
          <p:nvSpPr>
            <p:cNvPr id="21717" name="Google Shape;21717;p82"/>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8" name="Google Shape;21718;p82"/>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9" name="Google Shape;21719;p82"/>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0" name="Google Shape;21720;p82"/>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1" name="Google Shape;21721;p82"/>
          <p:cNvGrpSpPr/>
          <p:nvPr/>
        </p:nvGrpSpPr>
        <p:grpSpPr>
          <a:xfrm>
            <a:off x="1394741" y="1588261"/>
            <a:ext cx="252444" cy="351722"/>
            <a:chOff x="1394741" y="1512061"/>
            <a:chExt cx="252444" cy="351722"/>
          </a:xfrm>
        </p:grpSpPr>
        <p:sp>
          <p:nvSpPr>
            <p:cNvPr id="21722" name="Google Shape;21722;p82"/>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3" name="Google Shape;21723;p82"/>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4" name="Google Shape;21724;p82"/>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5" name="Google Shape;21725;p82"/>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6" name="Google Shape;21726;p82"/>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7" name="Google Shape;21727;p82"/>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8" name="Google Shape;21728;p82"/>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9" name="Google Shape;21729;p82"/>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0" name="Google Shape;21730;p82"/>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1" name="Google Shape;21731;p82"/>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2" name="Google Shape;21732;p82"/>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3" name="Google Shape;21733;p82"/>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4" name="Google Shape;21734;p82"/>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5" name="Google Shape;21735;p82"/>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6" name="Google Shape;21736;p82"/>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7" name="Google Shape;21737;p82"/>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8" name="Google Shape;21738;p82"/>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39" name="Google Shape;21739;p82"/>
          <p:cNvGrpSpPr/>
          <p:nvPr/>
        </p:nvGrpSpPr>
        <p:grpSpPr>
          <a:xfrm>
            <a:off x="855096" y="1580685"/>
            <a:ext cx="380910" cy="339594"/>
            <a:chOff x="855096" y="1504485"/>
            <a:chExt cx="380910" cy="339594"/>
          </a:xfrm>
        </p:grpSpPr>
        <p:sp>
          <p:nvSpPr>
            <p:cNvPr id="21740" name="Google Shape;21740;p82"/>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1" name="Google Shape;21741;p82"/>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2" name="Google Shape;21742;p82"/>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3" name="Google Shape;21743;p82"/>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4" name="Google Shape;21744;p82"/>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45" name="Google Shape;21745;p82"/>
          <p:cNvGrpSpPr/>
          <p:nvPr/>
        </p:nvGrpSpPr>
        <p:grpSpPr>
          <a:xfrm>
            <a:off x="1819576" y="1587879"/>
            <a:ext cx="352103" cy="352103"/>
            <a:chOff x="1819576" y="1511679"/>
            <a:chExt cx="352103" cy="352103"/>
          </a:xfrm>
        </p:grpSpPr>
        <p:sp>
          <p:nvSpPr>
            <p:cNvPr id="21746" name="Google Shape;21746;p82"/>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7" name="Google Shape;21747;p82"/>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8" name="Google Shape;21748;p82"/>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9" name="Google Shape;21749;p82"/>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0" name="Google Shape;21750;p82"/>
          <p:cNvGrpSpPr/>
          <p:nvPr/>
        </p:nvGrpSpPr>
        <p:grpSpPr>
          <a:xfrm>
            <a:off x="5621097" y="1576961"/>
            <a:ext cx="371424" cy="355446"/>
            <a:chOff x="5621097" y="1500761"/>
            <a:chExt cx="371424" cy="355446"/>
          </a:xfrm>
        </p:grpSpPr>
        <p:sp>
          <p:nvSpPr>
            <p:cNvPr id="21751" name="Google Shape;21751;p82"/>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2" name="Google Shape;21752;p82"/>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3" name="Google Shape;21753;p82"/>
          <p:cNvGrpSpPr/>
          <p:nvPr/>
        </p:nvGrpSpPr>
        <p:grpSpPr>
          <a:xfrm>
            <a:off x="4670239" y="1617799"/>
            <a:ext cx="359679" cy="321833"/>
            <a:chOff x="4670239" y="1541599"/>
            <a:chExt cx="359679" cy="321833"/>
          </a:xfrm>
        </p:grpSpPr>
        <p:sp>
          <p:nvSpPr>
            <p:cNvPr id="21754" name="Google Shape;21754;p82"/>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5" name="Google Shape;21755;p82"/>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6" name="Google Shape;21756;p82"/>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7" name="Google Shape;21757;p82"/>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8" name="Google Shape;21758;p82"/>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9" name="Google Shape;21759;p82"/>
          <p:cNvGrpSpPr/>
          <p:nvPr/>
        </p:nvGrpSpPr>
        <p:grpSpPr>
          <a:xfrm>
            <a:off x="4212429" y="1578585"/>
            <a:ext cx="321037" cy="353822"/>
            <a:chOff x="4212429" y="1502385"/>
            <a:chExt cx="321037" cy="353822"/>
          </a:xfrm>
        </p:grpSpPr>
        <p:sp>
          <p:nvSpPr>
            <p:cNvPr id="21760" name="Google Shape;21760;p82"/>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1" name="Google Shape;21761;p82"/>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2" name="Google Shape;21762;p82"/>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3" name="Google Shape;21763;p82"/>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64" name="Google Shape;21764;p82"/>
          <p:cNvGrpSpPr/>
          <p:nvPr/>
        </p:nvGrpSpPr>
        <p:grpSpPr>
          <a:xfrm>
            <a:off x="2302788" y="1582181"/>
            <a:ext cx="336188" cy="335425"/>
            <a:chOff x="2302788" y="1505981"/>
            <a:chExt cx="336188" cy="335425"/>
          </a:xfrm>
        </p:grpSpPr>
        <p:sp>
          <p:nvSpPr>
            <p:cNvPr id="21765" name="Google Shape;21765;p82"/>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6" name="Google Shape;21766;p82"/>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7" name="Google Shape;21767;p82"/>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8" name="Google Shape;21768;p82"/>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9" name="Google Shape;21769;p82"/>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0" name="Google Shape;21770;p82"/>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1" name="Google Shape;21771;p82"/>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2" name="Google Shape;21772;p82"/>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3" name="Google Shape;21773;p82"/>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4" name="Google Shape;21774;p82"/>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5" name="Google Shape;21775;p82"/>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6" name="Google Shape;21776;p82"/>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7" name="Google Shape;21777;p82"/>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8" name="Google Shape;21778;p82"/>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9" name="Google Shape;21779;p82"/>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0" name="Google Shape;21780;p82"/>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1" name="Google Shape;21781;p82"/>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82" name="Google Shape;21782;p82"/>
          <p:cNvGrpSpPr/>
          <p:nvPr/>
        </p:nvGrpSpPr>
        <p:grpSpPr>
          <a:xfrm>
            <a:off x="2780301" y="1598096"/>
            <a:ext cx="333133" cy="321037"/>
            <a:chOff x="2780301" y="1521896"/>
            <a:chExt cx="333133" cy="321037"/>
          </a:xfrm>
        </p:grpSpPr>
        <p:sp>
          <p:nvSpPr>
            <p:cNvPr id="21783" name="Google Shape;21783;p82"/>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4" name="Google Shape;21784;p82"/>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5" name="Google Shape;21785;p82"/>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6" name="Google Shape;21786;p82"/>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7" name="Google Shape;21787;p82"/>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8" name="Google Shape;21788;p82"/>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9" name="Google Shape;21789;p82"/>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0" name="Google Shape;21790;p82"/>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1" name="Google Shape;21791;p82"/>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2" name="Google Shape;21792;p82"/>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3" name="Google Shape;21793;p82"/>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4" name="Google Shape;21794;p82"/>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5" name="Google Shape;21795;p82"/>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6" name="Google Shape;21796;p82"/>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7" name="Google Shape;21797;p82"/>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8" name="Google Shape;21798;p82"/>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9" name="Google Shape;21799;p82"/>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0" name="Google Shape;21800;p82"/>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1" name="Google Shape;21801;p82"/>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2" name="Google Shape;21802;p82"/>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03" name="Google Shape;21803;p82"/>
          <p:cNvGrpSpPr/>
          <p:nvPr/>
        </p:nvGrpSpPr>
        <p:grpSpPr>
          <a:xfrm>
            <a:off x="3316159" y="1591285"/>
            <a:ext cx="211892" cy="339594"/>
            <a:chOff x="3316159" y="1515085"/>
            <a:chExt cx="211892" cy="339594"/>
          </a:xfrm>
        </p:grpSpPr>
        <p:sp>
          <p:nvSpPr>
            <p:cNvPr id="21804" name="Google Shape;21804;p82"/>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5" name="Google Shape;21805;p82"/>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6" name="Google Shape;21806;p82"/>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07" name="Google Shape;21807;p82"/>
            <p:cNvGrpSpPr/>
            <p:nvPr/>
          </p:nvGrpSpPr>
          <p:grpSpPr>
            <a:xfrm>
              <a:off x="3316159" y="1515085"/>
              <a:ext cx="211892" cy="339594"/>
              <a:chOff x="3316159" y="1515085"/>
              <a:chExt cx="211892" cy="339594"/>
            </a:xfrm>
          </p:grpSpPr>
          <p:sp>
            <p:nvSpPr>
              <p:cNvPr id="21808" name="Google Shape;21808;p82"/>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9" name="Google Shape;21809;p82"/>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0" name="Google Shape;21810;p82"/>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1" name="Google Shape;21811;p82"/>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2" name="Google Shape;21812;p82"/>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3" name="Google Shape;21813;p82"/>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814" name="Google Shape;21814;p82"/>
          <p:cNvGrpSpPr/>
          <p:nvPr/>
        </p:nvGrpSpPr>
        <p:grpSpPr>
          <a:xfrm>
            <a:off x="3716358" y="1620855"/>
            <a:ext cx="361971" cy="314958"/>
            <a:chOff x="3716358" y="1544655"/>
            <a:chExt cx="361971" cy="314958"/>
          </a:xfrm>
        </p:grpSpPr>
        <p:sp>
          <p:nvSpPr>
            <p:cNvPr id="21815" name="Google Shape;21815;p82"/>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6" name="Google Shape;21816;p82"/>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7" name="Google Shape;21817;p82"/>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8" name="Google Shape;21818;p82"/>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9" name="Google Shape;21819;p82"/>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20" name="Google Shape;21820;p82"/>
            <p:cNvGrpSpPr/>
            <p:nvPr/>
          </p:nvGrpSpPr>
          <p:grpSpPr>
            <a:xfrm>
              <a:off x="3716358" y="1544655"/>
              <a:ext cx="361971" cy="314958"/>
              <a:chOff x="3716358" y="1544655"/>
              <a:chExt cx="361971" cy="314958"/>
            </a:xfrm>
          </p:grpSpPr>
          <p:sp>
            <p:nvSpPr>
              <p:cNvPr id="21821" name="Google Shape;21821;p82"/>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2" name="Google Shape;21822;p82"/>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3" name="Google Shape;21823;p82"/>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4" name="Google Shape;21824;p82"/>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5" name="Google Shape;21825;p82"/>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826" name="Google Shape;21826;p82"/>
          <p:cNvGrpSpPr/>
          <p:nvPr/>
        </p:nvGrpSpPr>
        <p:grpSpPr>
          <a:xfrm>
            <a:off x="7011924" y="1633752"/>
            <a:ext cx="499533" cy="305136"/>
            <a:chOff x="7009649" y="1541981"/>
            <a:chExt cx="524940" cy="320655"/>
          </a:xfrm>
        </p:grpSpPr>
        <p:sp>
          <p:nvSpPr>
            <p:cNvPr id="21827" name="Google Shape;21827;p82"/>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8" name="Google Shape;21828;p82"/>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9" name="Google Shape;21829;p82"/>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0" name="Google Shape;21830;p82"/>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1" name="Google Shape;21831;p82"/>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2" name="Google Shape;21832;p82"/>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3" name="Google Shape;21833;p82"/>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4" name="Google Shape;21834;p82"/>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35" name="Google Shape;21835;p82"/>
          <p:cNvGrpSpPr/>
          <p:nvPr/>
        </p:nvGrpSpPr>
        <p:grpSpPr>
          <a:xfrm>
            <a:off x="8034034" y="1594309"/>
            <a:ext cx="282746" cy="340358"/>
            <a:chOff x="8034034" y="1518109"/>
            <a:chExt cx="282746" cy="340358"/>
          </a:xfrm>
        </p:grpSpPr>
        <p:sp>
          <p:nvSpPr>
            <p:cNvPr id="21836" name="Google Shape;21836;p82"/>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7" name="Google Shape;21837;p82"/>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8" name="Google Shape;21838;p82"/>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9" name="Google Shape;21839;p82"/>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0" name="Google Shape;21840;p82"/>
          <p:cNvGrpSpPr/>
          <p:nvPr/>
        </p:nvGrpSpPr>
        <p:grpSpPr>
          <a:xfrm>
            <a:off x="7582302" y="1576134"/>
            <a:ext cx="369133" cy="360411"/>
            <a:chOff x="7582302" y="1499934"/>
            <a:chExt cx="369133" cy="360411"/>
          </a:xfrm>
        </p:grpSpPr>
        <p:sp>
          <p:nvSpPr>
            <p:cNvPr id="21841" name="Google Shape;21841;p82"/>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2" name="Google Shape;21842;p82"/>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3" name="Google Shape;21843;p82"/>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4" name="Google Shape;21844;p82"/>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5" name="Google Shape;21845;p82"/>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6" name="Google Shape;21846;p82"/>
          <p:cNvGrpSpPr/>
          <p:nvPr/>
        </p:nvGrpSpPr>
        <p:grpSpPr>
          <a:xfrm>
            <a:off x="6196089" y="3893352"/>
            <a:ext cx="346056" cy="345674"/>
            <a:chOff x="2238181" y="4120624"/>
            <a:chExt cx="346056" cy="345674"/>
          </a:xfrm>
        </p:grpSpPr>
        <p:grpSp>
          <p:nvGrpSpPr>
            <p:cNvPr id="21847" name="Google Shape;21847;p82"/>
            <p:cNvGrpSpPr/>
            <p:nvPr/>
          </p:nvGrpSpPr>
          <p:grpSpPr>
            <a:xfrm>
              <a:off x="2309155" y="4177413"/>
              <a:ext cx="203862" cy="231903"/>
              <a:chOff x="1512725" y="258500"/>
              <a:chExt cx="4570900" cy="5199625"/>
            </a:xfrm>
          </p:grpSpPr>
          <p:sp>
            <p:nvSpPr>
              <p:cNvPr id="21848" name="Google Shape;21848;p82"/>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9" name="Google Shape;21849;p82"/>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50" name="Google Shape;21850;p82"/>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51" name="Google Shape;21851;p82"/>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855"/>
        <p:cNvGrpSpPr/>
        <p:nvPr/>
      </p:nvGrpSpPr>
      <p:grpSpPr>
        <a:xfrm>
          <a:off x="0" y="0"/>
          <a:ext cx="0" cy="0"/>
          <a:chOff x="0" y="0"/>
          <a:chExt cx="0" cy="0"/>
        </a:xfrm>
      </p:grpSpPr>
      <p:pic>
        <p:nvPicPr>
          <p:cNvPr id="21856" name="Google Shape;21856;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10"/>
        <p:cNvGrpSpPr/>
        <p:nvPr/>
      </p:nvGrpSpPr>
      <p:grpSpPr>
        <a:xfrm>
          <a:off x="0" y="0"/>
          <a:ext cx="0" cy="0"/>
          <a:chOff x="0" y="0"/>
          <a:chExt cx="0" cy="0"/>
        </a:xfrm>
      </p:grpSpPr>
      <p:sp>
        <p:nvSpPr>
          <p:cNvPr id="9611" name="Google Shape;9611;p41"/>
          <p:cNvSpPr txBox="1">
            <a:spLocks noGrp="1"/>
          </p:cNvSpPr>
          <p:nvPr>
            <p:ph type="title"/>
          </p:nvPr>
        </p:nvSpPr>
        <p:spPr>
          <a:xfrm>
            <a:off x="3596775" y="2182675"/>
            <a:ext cx="4728600" cy="8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FrontEnd</a:t>
            </a:r>
            <a:endParaRPr dirty="0"/>
          </a:p>
        </p:txBody>
      </p:sp>
      <p:sp>
        <p:nvSpPr>
          <p:cNvPr id="9612" name="Google Shape;9612;p41"/>
          <p:cNvSpPr txBox="1">
            <a:spLocks noGrp="1"/>
          </p:cNvSpPr>
          <p:nvPr>
            <p:ph type="title" idx="2"/>
          </p:nvPr>
        </p:nvSpPr>
        <p:spPr>
          <a:xfrm>
            <a:off x="5113425" y="1171925"/>
            <a:ext cx="1695300" cy="92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9613" name="Google Shape;9613;p41"/>
          <p:cNvSpPr txBox="1">
            <a:spLocks noGrp="1"/>
          </p:cNvSpPr>
          <p:nvPr>
            <p:ph type="subTitle" idx="1"/>
          </p:nvPr>
        </p:nvSpPr>
        <p:spPr>
          <a:xfrm>
            <a:off x="4379775" y="3188222"/>
            <a:ext cx="3162600" cy="69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VueJS</a:t>
            </a:r>
            <a:endParaRPr dirty="0"/>
          </a:p>
        </p:txBody>
      </p:sp>
      <p:pic>
        <p:nvPicPr>
          <p:cNvPr id="9614" name="Google Shape;9614;p41"/>
          <p:cNvPicPr preferRelativeResize="0"/>
          <p:nvPr/>
        </p:nvPicPr>
        <p:blipFill>
          <a:blip r:embed="rId3">
            <a:alphaModFix amt="50000"/>
          </a:blip>
          <a:stretch>
            <a:fillRect/>
          </a:stretch>
        </p:blipFill>
        <p:spPr>
          <a:xfrm>
            <a:off x="-535400" y="701725"/>
            <a:ext cx="3740073" cy="37400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18"/>
        <p:cNvGrpSpPr/>
        <p:nvPr/>
      </p:nvGrpSpPr>
      <p:grpSpPr>
        <a:xfrm>
          <a:off x="0" y="0"/>
          <a:ext cx="0" cy="0"/>
          <a:chOff x="0" y="0"/>
          <a:chExt cx="0" cy="0"/>
        </a:xfrm>
      </p:grpSpPr>
      <p:pic>
        <p:nvPicPr>
          <p:cNvPr id="9619" name="Google Shape;9619;p42"/>
          <p:cNvPicPr preferRelativeResize="0"/>
          <p:nvPr/>
        </p:nvPicPr>
        <p:blipFill rotWithShape="1">
          <a:blip r:embed="rId3">
            <a:alphaModFix amt="50000"/>
          </a:blip>
          <a:srcRect b="17790"/>
          <a:stretch/>
        </p:blipFill>
        <p:spPr>
          <a:xfrm>
            <a:off x="5660750" y="866225"/>
            <a:ext cx="6966477" cy="4277450"/>
          </a:xfrm>
          <a:prstGeom prst="rect">
            <a:avLst/>
          </a:prstGeom>
          <a:noFill/>
          <a:ln>
            <a:noFill/>
          </a:ln>
        </p:spPr>
      </p:pic>
      <p:sp>
        <p:nvSpPr>
          <p:cNvPr id="9620" name="Google Shape;9620;p42"/>
          <p:cNvSpPr txBox="1">
            <a:spLocks noGrp="1"/>
          </p:cNvSpPr>
          <p:nvPr>
            <p:ph type="subTitle" idx="1"/>
          </p:nvPr>
        </p:nvSpPr>
        <p:spPr>
          <a:xfrm>
            <a:off x="1084951" y="2249027"/>
            <a:ext cx="4974300" cy="136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CH" dirty="0"/>
              <a:t>Axios, </a:t>
            </a:r>
            <a:r>
              <a:rPr lang="fr-CH" dirty="0" err="1"/>
              <a:t>Views</a:t>
            </a:r>
            <a:endParaRPr dirty="0"/>
          </a:p>
        </p:txBody>
      </p:sp>
      <p:sp>
        <p:nvSpPr>
          <p:cNvPr id="9621" name="Google Shape;9621;p42"/>
          <p:cNvSpPr txBox="1">
            <a:spLocks noGrp="1"/>
          </p:cNvSpPr>
          <p:nvPr>
            <p:ph type="title"/>
          </p:nvPr>
        </p:nvSpPr>
        <p:spPr>
          <a:xfrm>
            <a:off x="1085099" y="1498100"/>
            <a:ext cx="4974300" cy="79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VueJS</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49"/>
        <p:cNvGrpSpPr/>
        <p:nvPr/>
      </p:nvGrpSpPr>
      <p:grpSpPr>
        <a:xfrm>
          <a:off x="0" y="0"/>
          <a:ext cx="0" cy="0"/>
          <a:chOff x="0" y="0"/>
          <a:chExt cx="0" cy="0"/>
        </a:xfrm>
      </p:grpSpPr>
      <p:pic>
        <p:nvPicPr>
          <p:cNvPr id="9650" name="Google Shape;9650;p44"/>
          <p:cNvPicPr preferRelativeResize="0"/>
          <p:nvPr/>
        </p:nvPicPr>
        <p:blipFill rotWithShape="1">
          <a:blip r:embed="rId3">
            <a:alphaModFix amt="50000"/>
          </a:blip>
          <a:srcRect b="17790"/>
          <a:stretch/>
        </p:blipFill>
        <p:spPr>
          <a:xfrm>
            <a:off x="2477612" y="2571750"/>
            <a:ext cx="4188777" cy="2571924"/>
          </a:xfrm>
          <a:prstGeom prst="rect">
            <a:avLst/>
          </a:prstGeom>
          <a:noFill/>
          <a:ln>
            <a:noFill/>
          </a:ln>
        </p:spPr>
      </p:pic>
      <p:sp>
        <p:nvSpPr>
          <p:cNvPr id="9651" name="Google Shape;9651;p44"/>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SECTOR NEWS</a:t>
            </a:r>
            <a:endParaRPr/>
          </a:p>
        </p:txBody>
      </p:sp>
      <p:sp>
        <p:nvSpPr>
          <p:cNvPr id="9652" name="Google Shape;9652;p44"/>
          <p:cNvSpPr txBox="1">
            <a:spLocks noGrp="1"/>
          </p:cNvSpPr>
          <p:nvPr>
            <p:ph type="subTitle" idx="1"/>
          </p:nvPr>
        </p:nvSpPr>
        <p:spPr>
          <a:xfrm>
            <a:off x="823525" y="2486050"/>
            <a:ext cx="2514600" cy="53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9653" name="Google Shape;9653;p44"/>
          <p:cNvSpPr txBox="1">
            <a:spLocks noGrp="1"/>
          </p:cNvSpPr>
          <p:nvPr>
            <p:ph type="subTitle" idx="2"/>
          </p:nvPr>
        </p:nvSpPr>
        <p:spPr>
          <a:xfrm>
            <a:off x="823525" y="2968128"/>
            <a:ext cx="2514600" cy="88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a:t>
            </a:r>
            <a:endParaRPr/>
          </a:p>
        </p:txBody>
      </p:sp>
      <p:sp>
        <p:nvSpPr>
          <p:cNvPr id="9654" name="Google Shape;9654;p44"/>
          <p:cNvSpPr txBox="1">
            <a:spLocks noGrp="1"/>
          </p:cNvSpPr>
          <p:nvPr>
            <p:ph type="subTitle" idx="3"/>
          </p:nvPr>
        </p:nvSpPr>
        <p:spPr>
          <a:xfrm>
            <a:off x="5805900" y="2486050"/>
            <a:ext cx="2514600" cy="53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9655" name="Google Shape;9655;p44"/>
          <p:cNvSpPr txBox="1">
            <a:spLocks noGrp="1"/>
          </p:cNvSpPr>
          <p:nvPr>
            <p:ph type="subTitle" idx="4"/>
          </p:nvPr>
        </p:nvSpPr>
        <p:spPr>
          <a:xfrm>
            <a:off x="5805900" y="2968130"/>
            <a:ext cx="2514600" cy="88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9656" name="Google Shape;9656;p44"/>
          <p:cNvSpPr/>
          <p:nvPr/>
        </p:nvSpPr>
        <p:spPr>
          <a:xfrm>
            <a:off x="1677175" y="157265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44"/>
          <p:cNvSpPr/>
          <p:nvPr/>
        </p:nvSpPr>
        <p:spPr>
          <a:xfrm>
            <a:off x="6659550" y="1572656"/>
            <a:ext cx="807300" cy="807300"/>
          </a:xfrm>
          <a:prstGeom prst="rect">
            <a:avLst/>
          </a:pr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8" name="Google Shape;9658;p44"/>
          <p:cNvGrpSpPr/>
          <p:nvPr/>
        </p:nvGrpSpPr>
        <p:grpSpPr>
          <a:xfrm>
            <a:off x="6860418" y="1827326"/>
            <a:ext cx="405563" cy="297960"/>
            <a:chOff x="6188327" y="2955408"/>
            <a:chExt cx="371395" cy="272857"/>
          </a:xfrm>
        </p:grpSpPr>
        <p:sp>
          <p:nvSpPr>
            <p:cNvPr id="9659" name="Google Shape;9659;p44"/>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44"/>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44"/>
          <p:cNvGrpSpPr/>
          <p:nvPr/>
        </p:nvGrpSpPr>
        <p:grpSpPr>
          <a:xfrm>
            <a:off x="1848057" y="1794583"/>
            <a:ext cx="465536" cy="363446"/>
            <a:chOff x="6639652" y="4323777"/>
            <a:chExt cx="426315" cy="332826"/>
          </a:xfrm>
        </p:grpSpPr>
        <p:sp>
          <p:nvSpPr>
            <p:cNvPr id="9662" name="Google Shape;9662;p44"/>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44"/>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44"/>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44"/>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44"/>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44"/>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44"/>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44"/>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44"/>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44"/>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75"/>
        <p:cNvGrpSpPr/>
        <p:nvPr/>
      </p:nvGrpSpPr>
      <p:grpSpPr>
        <a:xfrm>
          <a:off x="0" y="0"/>
          <a:ext cx="0" cy="0"/>
          <a:chOff x="0" y="0"/>
          <a:chExt cx="0" cy="0"/>
        </a:xfrm>
      </p:grpSpPr>
      <p:sp>
        <p:nvSpPr>
          <p:cNvPr id="9676" name="Google Shape;9676;p45"/>
          <p:cNvSpPr txBox="1">
            <a:spLocks noGrp="1"/>
          </p:cNvSpPr>
          <p:nvPr>
            <p:ph type="title"/>
          </p:nvPr>
        </p:nvSpPr>
        <p:spPr>
          <a:xfrm>
            <a:off x="823525" y="2182650"/>
            <a:ext cx="4734000" cy="8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Docker</a:t>
            </a:r>
            <a:endParaRPr dirty="0"/>
          </a:p>
        </p:txBody>
      </p:sp>
      <p:sp>
        <p:nvSpPr>
          <p:cNvPr id="9677" name="Google Shape;9677;p45"/>
          <p:cNvSpPr txBox="1">
            <a:spLocks noGrp="1"/>
          </p:cNvSpPr>
          <p:nvPr>
            <p:ph type="title" idx="2"/>
          </p:nvPr>
        </p:nvSpPr>
        <p:spPr>
          <a:xfrm>
            <a:off x="2375875" y="1171925"/>
            <a:ext cx="1629300" cy="92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9678" name="Google Shape;9678;p45"/>
          <p:cNvSpPr txBox="1">
            <a:spLocks noGrp="1"/>
          </p:cNvSpPr>
          <p:nvPr>
            <p:ph type="subTitle" idx="1"/>
          </p:nvPr>
        </p:nvSpPr>
        <p:spPr>
          <a:xfrm>
            <a:off x="1670875" y="3188215"/>
            <a:ext cx="3039300" cy="69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Dockerisation des services</a:t>
            </a:r>
            <a:endParaRPr dirty="0"/>
          </a:p>
        </p:txBody>
      </p:sp>
      <p:pic>
        <p:nvPicPr>
          <p:cNvPr id="9679" name="Google Shape;9679;p45"/>
          <p:cNvPicPr preferRelativeResize="0"/>
          <p:nvPr/>
        </p:nvPicPr>
        <p:blipFill>
          <a:blip r:embed="rId3">
            <a:alphaModFix amt="50000"/>
          </a:blip>
          <a:stretch>
            <a:fillRect/>
          </a:stretch>
        </p:blipFill>
        <p:spPr>
          <a:xfrm>
            <a:off x="6296243" y="1171925"/>
            <a:ext cx="3420357" cy="39715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683"/>
        <p:cNvGrpSpPr/>
        <p:nvPr/>
      </p:nvGrpSpPr>
      <p:grpSpPr>
        <a:xfrm>
          <a:off x="0" y="0"/>
          <a:ext cx="0" cy="0"/>
          <a:chOff x="0" y="0"/>
          <a:chExt cx="0" cy="0"/>
        </a:xfrm>
      </p:grpSpPr>
      <p:sp>
        <p:nvSpPr>
          <p:cNvPr id="9684" name="Google Shape;9684;p46"/>
          <p:cNvSpPr txBox="1">
            <a:spLocks noGrp="1"/>
          </p:cNvSpPr>
          <p:nvPr>
            <p:ph type="title"/>
          </p:nvPr>
        </p:nvSpPr>
        <p:spPr>
          <a:xfrm>
            <a:off x="2090740" y="1274850"/>
            <a:ext cx="11121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sp>
        <p:nvSpPr>
          <p:cNvPr id="9685" name="Google Shape;9685;p46"/>
          <p:cNvSpPr txBox="1">
            <a:spLocks noGrp="1"/>
          </p:cNvSpPr>
          <p:nvPr>
            <p:ph type="subTitle" idx="1"/>
          </p:nvPr>
        </p:nvSpPr>
        <p:spPr>
          <a:xfrm>
            <a:off x="1477840" y="1752842"/>
            <a:ext cx="23379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CH" dirty="0"/>
              <a:t>MySQL</a:t>
            </a:r>
            <a:endParaRPr dirty="0"/>
          </a:p>
        </p:txBody>
      </p:sp>
      <p:sp>
        <p:nvSpPr>
          <p:cNvPr id="9686" name="Google Shape;9686;p46"/>
          <p:cNvSpPr txBox="1">
            <a:spLocks noGrp="1"/>
          </p:cNvSpPr>
          <p:nvPr>
            <p:ph type="subTitle" idx="2"/>
          </p:nvPr>
        </p:nvSpPr>
        <p:spPr>
          <a:xfrm>
            <a:off x="1477840" y="2199733"/>
            <a:ext cx="23379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Database</a:t>
            </a:r>
            <a:endParaRPr dirty="0"/>
          </a:p>
        </p:txBody>
      </p:sp>
      <p:sp>
        <p:nvSpPr>
          <p:cNvPr id="9687" name="Google Shape;9687;p46"/>
          <p:cNvSpPr txBox="1">
            <a:spLocks noGrp="1"/>
          </p:cNvSpPr>
          <p:nvPr>
            <p:ph type="title" idx="3"/>
          </p:nvPr>
        </p:nvSpPr>
        <p:spPr>
          <a:xfrm>
            <a:off x="5941160" y="1274850"/>
            <a:ext cx="11121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a:t>
            </a:r>
            <a:endParaRPr/>
          </a:p>
        </p:txBody>
      </p:sp>
      <p:sp>
        <p:nvSpPr>
          <p:cNvPr id="9688" name="Google Shape;9688;p46"/>
          <p:cNvSpPr txBox="1">
            <a:spLocks noGrp="1"/>
          </p:cNvSpPr>
          <p:nvPr>
            <p:ph type="subTitle" idx="4"/>
          </p:nvPr>
        </p:nvSpPr>
        <p:spPr>
          <a:xfrm>
            <a:off x="5328260" y="1752842"/>
            <a:ext cx="23379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PhpMyAdmin</a:t>
            </a:r>
            <a:endParaRPr dirty="0"/>
          </a:p>
        </p:txBody>
      </p:sp>
      <p:sp>
        <p:nvSpPr>
          <p:cNvPr id="9689" name="Google Shape;9689;p46"/>
          <p:cNvSpPr txBox="1">
            <a:spLocks noGrp="1"/>
          </p:cNvSpPr>
          <p:nvPr>
            <p:ph type="subTitle" idx="5"/>
          </p:nvPr>
        </p:nvSpPr>
        <p:spPr>
          <a:xfrm>
            <a:off x="5328260" y="2199733"/>
            <a:ext cx="23379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Database management interface</a:t>
            </a:r>
            <a:endParaRPr dirty="0"/>
          </a:p>
        </p:txBody>
      </p:sp>
      <p:sp>
        <p:nvSpPr>
          <p:cNvPr id="9690" name="Google Shape;9690;p46"/>
          <p:cNvSpPr txBox="1">
            <a:spLocks noGrp="1"/>
          </p:cNvSpPr>
          <p:nvPr>
            <p:ph type="title" idx="6"/>
          </p:nvPr>
        </p:nvSpPr>
        <p:spPr>
          <a:xfrm>
            <a:off x="2090740" y="3027835"/>
            <a:ext cx="11121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a:t>
            </a:r>
            <a:endParaRPr/>
          </a:p>
        </p:txBody>
      </p:sp>
      <p:sp>
        <p:nvSpPr>
          <p:cNvPr id="9691" name="Google Shape;9691;p46"/>
          <p:cNvSpPr txBox="1">
            <a:spLocks noGrp="1"/>
          </p:cNvSpPr>
          <p:nvPr>
            <p:ph type="subTitle" idx="7"/>
          </p:nvPr>
        </p:nvSpPr>
        <p:spPr>
          <a:xfrm>
            <a:off x="1477840" y="3505837"/>
            <a:ext cx="23379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NodeJS</a:t>
            </a:r>
            <a:endParaRPr dirty="0"/>
          </a:p>
        </p:txBody>
      </p:sp>
      <p:sp>
        <p:nvSpPr>
          <p:cNvPr id="9692" name="Google Shape;9692;p46"/>
          <p:cNvSpPr txBox="1">
            <a:spLocks noGrp="1"/>
          </p:cNvSpPr>
          <p:nvPr>
            <p:ph type="subTitle" idx="8"/>
          </p:nvPr>
        </p:nvSpPr>
        <p:spPr>
          <a:xfrm>
            <a:off x="1477840" y="3952725"/>
            <a:ext cx="23379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Backend</a:t>
            </a:r>
            <a:endParaRPr dirty="0"/>
          </a:p>
        </p:txBody>
      </p:sp>
      <p:sp>
        <p:nvSpPr>
          <p:cNvPr id="9693" name="Google Shape;9693;p46"/>
          <p:cNvSpPr txBox="1">
            <a:spLocks noGrp="1"/>
          </p:cNvSpPr>
          <p:nvPr>
            <p:ph type="title" idx="9"/>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Services</a:t>
            </a:r>
            <a:endParaRPr dirty="0"/>
          </a:p>
        </p:txBody>
      </p:sp>
      <p:sp>
        <p:nvSpPr>
          <p:cNvPr id="9694" name="Google Shape;9694;p46"/>
          <p:cNvSpPr txBox="1">
            <a:spLocks noGrp="1"/>
          </p:cNvSpPr>
          <p:nvPr>
            <p:ph type="title" idx="13"/>
          </p:nvPr>
        </p:nvSpPr>
        <p:spPr>
          <a:xfrm>
            <a:off x="5941160" y="3027835"/>
            <a:ext cx="1112100" cy="5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t>
            </a:r>
            <a:endParaRPr/>
          </a:p>
        </p:txBody>
      </p:sp>
      <p:sp>
        <p:nvSpPr>
          <p:cNvPr id="9695" name="Google Shape;9695;p46"/>
          <p:cNvSpPr txBox="1">
            <a:spLocks noGrp="1"/>
          </p:cNvSpPr>
          <p:nvPr>
            <p:ph type="subTitle" idx="14"/>
          </p:nvPr>
        </p:nvSpPr>
        <p:spPr>
          <a:xfrm>
            <a:off x="5328260" y="3505837"/>
            <a:ext cx="2337900" cy="5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VueJS</a:t>
            </a:r>
            <a:endParaRPr dirty="0"/>
          </a:p>
        </p:txBody>
      </p:sp>
      <p:sp>
        <p:nvSpPr>
          <p:cNvPr id="9696" name="Google Shape;9696;p46"/>
          <p:cNvSpPr txBox="1">
            <a:spLocks noGrp="1"/>
          </p:cNvSpPr>
          <p:nvPr>
            <p:ph type="subTitle" idx="15"/>
          </p:nvPr>
        </p:nvSpPr>
        <p:spPr>
          <a:xfrm>
            <a:off x="5328260" y="3952725"/>
            <a:ext cx="23379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Frontend</a:t>
            </a:r>
            <a:endParaRPr dirty="0"/>
          </a:p>
        </p:txBody>
      </p:sp>
    </p:spTree>
  </p:cSld>
  <p:clrMapOvr>
    <a:masterClrMapping/>
  </p:clrMapOvr>
</p:sld>
</file>

<file path=ppt/theme/theme1.xml><?xml version="1.0" encoding="utf-8"?>
<a:theme xmlns:a="http://schemas.openxmlformats.org/drawingml/2006/main" name="Digital Scam Awareness Newsletter by Slidesgo">
  <a:themeElements>
    <a:clrScheme name="Simple Light">
      <a:dk1>
        <a:srgbClr val="E4FAFF"/>
      </a:dk1>
      <a:lt1>
        <a:srgbClr val="28373C"/>
      </a:lt1>
      <a:dk2>
        <a:srgbClr val="4E6872"/>
      </a:dk2>
      <a:lt2>
        <a:srgbClr val="1DB2C5"/>
      </a:lt2>
      <a:accent1>
        <a:srgbClr val="3FE6FF"/>
      </a:accent1>
      <a:accent2>
        <a:srgbClr val="93EFFD"/>
      </a:accent2>
      <a:accent3>
        <a:srgbClr val="FFFFFF"/>
      </a:accent3>
      <a:accent4>
        <a:srgbClr val="FFFFFF"/>
      </a:accent4>
      <a:accent5>
        <a:srgbClr val="FFFFFF"/>
      </a:accent5>
      <a:accent6>
        <a:srgbClr val="FFFFFF"/>
      </a:accent6>
      <a:hlink>
        <a:srgbClr val="E4FA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1372</Words>
  <Application>Microsoft Office PowerPoint</Application>
  <PresentationFormat>Affichage à l'écran (16:9)</PresentationFormat>
  <Paragraphs>244</Paragraphs>
  <Slides>46</Slides>
  <Notes>46</Notes>
  <HiddenSlides>0</HiddenSlides>
  <MMClips>0</MMClips>
  <ScaleCrop>false</ScaleCrop>
  <HeadingPairs>
    <vt:vector size="6" baseType="variant">
      <vt:variant>
        <vt:lpstr>Polices utilisées</vt:lpstr>
      </vt:variant>
      <vt:variant>
        <vt:i4>11</vt:i4>
      </vt:variant>
      <vt:variant>
        <vt:lpstr>Thème</vt:lpstr>
      </vt:variant>
      <vt:variant>
        <vt:i4>2</vt:i4>
      </vt:variant>
      <vt:variant>
        <vt:lpstr>Titres des diapositives</vt:lpstr>
      </vt:variant>
      <vt:variant>
        <vt:i4>46</vt:i4>
      </vt:variant>
    </vt:vector>
  </HeadingPairs>
  <TitlesOfParts>
    <vt:vector size="59" baseType="lpstr">
      <vt:lpstr>Arial</vt:lpstr>
      <vt:lpstr>Calibri</vt:lpstr>
      <vt:lpstr>Rubik</vt:lpstr>
      <vt:lpstr>Rubik Glitch</vt:lpstr>
      <vt:lpstr>Roboto Condensed Light</vt:lpstr>
      <vt:lpstr>Amatic SC</vt:lpstr>
      <vt:lpstr>Fredoka One</vt:lpstr>
      <vt:lpstr>Roboto Medium</vt:lpstr>
      <vt:lpstr>Proxima Nova</vt:lpstr>
      <vt:lpstr>Palanquin Dark</vt:lpstr>
      <vt:lpstr>Rubik Black</vt:lpstr>
      <vt:lpstr>Digital Scam Awareness Newsletter by Slidesgo</vt:lpstr>
      <vt:lpstr>Slidesgo Final Pages</vt:lpstr>
      <vt:lpstr>P-183_WebStore</vt:lpstr>
      <vt:lpstr>TABLE OF CONTENTS</vt:lpstr>
      <vt:lpstr>BackEnd</vt:lpstr>
      <vt:lpstr>Technologies</vt:lpstr>
      <vt:lpstr>FrontEnd</vt:lpstr>
      <vt:lpstr>VueJS</vt:lpstr>
      <vt:lpstr>SECTOR NEWS</vt:lpstr>
      <vt:lpstr>Docker</vt:lpstr>
      <vt:lpstr>A</vt:lpstr>
      <vt:lpstr>CUSTOMER REVIEWS</vt:lpstr>
      <vt:lpstr>AWESOME WORDS</vt:lpstr>
      <vt:lpstr>—SOMEONE FAMOUS</vt:lpstr>
      <vt:lpstr>A PICTURE IS WORTH A THOUSAND WORDS</vt:lpstr>
      <vt:lpstr>WELCOME!</vt:lpstr>
      <vt:lpstr>WELCOME!</vt:lpstr>
      <vt:lpstr>WELCOME!</vt:lpstr>
      <vt:lpstr>EVENTS</vt:lpstr>
      <vt:lpstr>REVIEW OF PAST EVENTS</vt:lpstr>
      <vt:lpstr>UPCOMING EVENTS</vt:lpstr>
      <vt:lpstr>4,300</vt:lpstr>
      <vt:lpstr>33,300</vt:lpstr>
      <vt:lpstr>MULTIMEDIA CONTENT</vt:lpstr>
      <vt:lpstr>SCAM STATUS</vt:lpstr>
      <vt:lpstr>AREA WE MONITOR</vt:lpstr>
      <vt:lpstr>MORE ABOUT OUR PROCEDURE</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P-183_WebStore</dc:title>
  <cp:lastModifiedBy>Alessio Lopardo</cp:lastModifiedBy>
  <cp:revision>4</cp:revision>
  <dcterms:modified xsi:type="dcterms:W3CDTF">2024-05-29T06:46:00Z</dcterms:modified>
</cp:coreProperties>
</file>